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6" r:id="rId1"/>
  </p:sldMasterIdLst>
  <p:notesMasterIdLst>
    <p:notesMasterId r:id="rId28"/>
  </p:notesMasterIdLst>
  <p:handoutMasterIdLst>
    <p:handoutMasterId r:id="rId29"/>
  </p:handoutMasterIdLst>
  <p:sldIdLst>
    <p:sldId id="299" r:id="rId2"/>
    <p:sldId id="257" r:id="rId3"/>
    <p:sldId id="259" r:id="rId4"/>
    <p:sldId id="261" r:id="rId5"/>
    <p:sldId id="276" r:id="rId6"/>
    <p:sldId id="263" r:id="rId7"/>
    <p:sldId id="300" r:id="rId8"/>
    <p:sldId id="301" r:id="rId9"/>
    <p:sldId id="264" r:id="rId10"/>
    <p:sldId id="297" r:id="rId11"/>
    <p:sldId id="303" r:id="rId12"/>
    <p:sldId id="304" r:id="rId13"/>
    <p:sldId id="307" r:id="rId14"/>
    <p:sldId id="308" r:id="rId15"/>
    <p:sldId id="309" r:id="rId16"/>
    <p:sldId id="310" r:id="rId17"/>
    <p:sldId id="311" r:id="rId18"/>
    <p:sldId id="312" r:id="rId19"/>
    <p:sldId id="314" r:id="rId20"/>
    <p:sldId id="317" r:id="rId21"/>
    <p:sldId id="302" r:id="rId22"/>
    <p:sldId id="315" r:id="rId23"/>
    <p:sldId id="316" r:id="rId24"/>
    <p:sldId id="318" r:id="rId25"/>
    <p:sldId id="313" r:id="rId26"/>
    <p:sldId id="320" r:id="rId2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2E00"/>
    <a:srgbClr val="663300"/>
    <a:srgbClr val="996633"/>
    <a:srgbClr val="CC6600"/>
    <a:srgbClr val="FDE3BA"/>
    <a:srgbClr val="C1CEFF"/>
    <a:srgbClr val="A2C1FE"/>
    <a:srgbClr val="F3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662" autoAdjust="0"/>
    <p:restoredTop sz="94660"/>
  </p:normalViewPr>
  <p:slideViewPr>
    <p:cSldViewPr>
      <p:cViewPr varScale="1">
        <p:scale>
          <a:sx n="81" d="100"/>
          <a:sy n="81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99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1813"/>
            <a:ext cx="5030787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9375" tIns="39688" rIns="79375" bIns="39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0166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53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98463" algn="l" defTabSz="7953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95338" algn="l" defTabSz="7953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93800" algn="l" defTabSz="7953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90675" algn="l" defTabSz="7953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9799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custom toast levels! </a:t>
            </a:r>
          </a:p>
        </p:txBody>
      </p:sp>
    </p:spTree>
    <p:extLst>
      <p:ext uri="{BB962C8B-B14F-4D97-AF65-F5344CB8AC3E}">
        <p14:creationId xmlns:p14="http://schemas.microsoft.com/office/powerpoint/2010/main" val="1452929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France owns the forest………</a:t>
            </a:r>
          </a:p>
        </p:txBody>
      </p:sp>
    </p:spTree>
    <p:extLst>
      <p:ext uri="{BB962C8B-B14F-4D97-AF65-F5344CB8AC3E}">
        <p14:creationId xmlns:p14="http://schemas.microsoft.com/office/powerpoint/2010/main" val="4137689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Located in Southern Burgundy, just south of Beaune, in the town of Saint-Romain , population 300! 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3227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Francois family has been making barrels since 1910</a:t>
            </a:r>
          </a:p>
          <a:p>
            <a:r>
              <a:rPr lang="en-US" altLang="en-US" smtClean="0"/>
              <a:t>150 barrels each day – 3 bbls per worker! 170,000 each year! </a:t>
            </a:r>
          </a:p>
          <a:p>
            <a:r>
              <a:rPr lang="en-US" altLang="en-US" smtClean="0"/>
              <a:t> </a:t>
            </a:r>
          </a:p>
          <a:p>
            <a:r>
              <a:rPr lang="en-US" altLang="en-US" smtClean="0"/>
              <a:t>only 5% of worlds wine production is aged in oak barrels  </a:t>
            </a:r>
          </a:p>
          <a:p>
            <a:endParaRPr lang="en-US" altLang="en-US" smtClean="0"/>
          </a:p>
          <a:p>
            <a:r>
              <a:rPr lang="en-US" altLang="en-US" smtClean="0"/>
              <a:t>Cost - $1000/barrel! </a:t>
            </a:r>
          </a:p>
          <a:p>
            <a:endParaRPr lang="en-US" altLang="en-US" smtClean="0"/>
          </a:p>
          <a:p>
            <a:r>
              <a:rPr lang="en-US" altLang="en-US" smtClean="0"/>
              <a:t>Family has a domestic affilliate in Napa called Demptos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752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Sourcing by a professional /expert </a:t>
            </a:r>
          </a:p>
          <a:p>
            <a:r>
              <a:rPr lang="en-US" altLang="en-US" smtClean="0"/>
              <a:t>Grain must be straight and tight without knots and imperfections 	</a:t>
            </a:r>
          </a:p>
          <a:p>
            <a:endParaRPr lang="en-US" altLang="en-US" smtClean="0"/>
          </a:p>
          <a:p>
            <a:r>
              <a:rPr lang="en-US" altLang="en-US" smtClean="0"/>
              <a:t>They select and tag trees for  150 years out!  </a:t>
            </a:r>
          </a:p>
          <a:p>
            <a:r>
              <a:rPr lang="en-US" altLang="en-US" smtClean="0"/>
              <a:t>Purchased thru auction which takes place 3 times per year.  </a:t>
            </a:r>
          </a:p>
          <a:p>
            <a:r>
              <a:rPr lang="en-US" altLang="en-US" smtClean="0"/>
              <a:t>Most trees are between 150 to 200 years old!   </a:t>
            </a:r>
          </a:p>
          <a:p>
            <a:endParaRPr lang="en-US" altLang="en-US" smtClean="0"/>
          </a:p>
          <a:p>
            <a:r>
              <a:rPr lang="en-US" altLang="en-US" smtClean="0"/>
              <a:t>Notice forest code</a:t>
            </a:r>
          </a:p>
        </p:txBody>
      </p:sp>
    </p:spTree>
    <p:extLst>
      <p:ext uri="{BB962C8B-B14F-4D97-AF65-F5344CB8AC3E}">
        <p14:creationId xmlns:p14="http://schemas.microsoft.com/office/powerpoint/2010/main" val="688902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French oak must be split!  It is preferred to sawing because it results in a natural separation  of wood along  planes of vessel elongation. </a:t>
            </a:r>
          </a:p>
          <a:p>
            <a:endParaRPr lang="en-US" altLang="en-US" smtClean="0"/>
          </a:p>
          <a:p>
            <a:r>
              <a:rPr lang="en-US" altLang="en-US" smtClean="0"/>
              <a:t>American oak is much more dense and not so porous and can thererfore be sawn instead. </a:t>
            </a:r>
          </a:p>
        </p:txBody>
      </p:sp>
    </p:spTree>
    <p:extLst>
      <p:ext uri="{BB962C8B-B14F-4D97-AF65-F5344CB8AC3E}">
        <p14:creationId xmlns:p14="http://schemas.microsoft.com/office/powerpoint/2010/main" val="1985829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06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9433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This is seaonsong- the wood is dried for 2 to 3 years depending on the climate.  Francois Freres cite is windy…this is no accident. </a:t>
            </a:r>
          </a:p>
          <a:p>
            <a:r>
              <a:rPr lang="en-US" altLang="en-US" smtClean="0"/>
              <a:t>	Fungi and bacteria produce and liberate aromatic aldehydes</a:t>
            </a:r>
          </a:p>
          <a:p>
            <a:r>
              <a:rPr lang="en-US" altLang="en-US" smtClean="0"/>
              <a:t>Vs kiln dried.   = American</a:t>
            </a:r>
          </a:p>
          <a:p>
            <a:r>
              <a:rPr lang="en-US" altLang="en-US" smtClean="0"/>
              <a:t>	produces more aggressive, green chaaracter. 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4962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PLANING GIVES THE STAVES SHAPE AND THE CHIPS THAT ARE LEFT OVER  ARE USED TO FUEL THE TOASTING FIRES.   </a:t>
            </a:r>
          </a:p>
        </p:txBody>
      </p:sp>
    </p:spTree>
    <p:extLst>
      <p:ext uri="{BB962C8B-B14F-4D97-AF65-F5344CB8AC3E}">
        <p14:creationId xmlns:p14="http://schemas.microsoft.com/office/powerpoint/2010/main" val="411214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Evaporation</a:t>
            </a:r>
            <a:r>
              <a:rPr lang="en-US" altLang="en-US" smtClean="0"/>
              <a:t> – barrel tightness, temperature, and humidity – can lose as much as 4 to 10liters during the aging process!  Over a case of wine! </a:t>
            </a:r>
          </a:p>
          <a:p>
            <a:endParaRPr lang="en-US" altLang="en-US" smtClean="0"/>
          </a:p>
          <a:p>
            <a:r>
              <a:rPr lang="en-US" altLang="en-US" smtClean="0"/>
              <a:t>Water and alcohol lost thru surface of barrel is not replaced.  </a:t>
            </a:r>
          </a:p>
          <a:p>
            <a:endParaRPr lang="en-US" altLang="en-US" smtClean="0"/>
          </a:p>
          <a:p>
            <a:r>
              <a:rPr lang="en-US" altLang="en-US" b="1" smtClean="0"/>
              <a:t>Oxidation:</a:t>
            </a:r>
            <a:r>
              <a:rPr lang="en-US" altLang="en-US" smtClean="0"/>
              <a:t>  mostly during racking process.  BBL is quite an airtight vassal as a vacuum develops thru loss of water and alcohol!  </a:t>
            </a:r>
          </a:p>
          <a:p>
            <a:r>
              <a:rPr lang="en-US" altLang="en-US" smtClean="0"/>
              <a:t>Usually winemakers want to avoid oxygen!   However, this controlled  exposure to oxygen is beneficial to the structure and development of the wine! </a:t>
            </a:r>
          </a:p>
          <a:p>
            <a:pPr>
              <a:buFontTx/>
              <a:buChar char="•"/>
            </a:pPr>
            <a:r>
              <a:rPr lang="en-US" altLang="en-US" smtClean="0"/>
              <a:t>Some oxygen passes in thru the wood itself</a:t>
            </a:r>
          </a:p>
          <a:p>
            <a:pPr>
              <a:buFontTx/>
              <a:buChar char="•"/>
            </a:pPr>
            <a:r>
              <a:rPr lang="en-US" altLang="en-US" smtClean="0"/>
              <a:t>Majority thru the gaps between the staves. </a:t>
            </a:r>
          </a:p>
          <a:p>
            <a:pPr>
              <a:buFontTx/>
              <a:buChar char="•"/>
            </a:pPr>
            <a:r>
              <a:rPr lang="en-US" altLang="en-US" smtClean="0"/>
              <a:t>Color is intensified because of the reaction between the tannins and anthocyanins.</a:t>
            </a:r>
          </a:p>
          <a:p>
            <a:pPr>
              <a:buFontTx/>
              <a:buChar char="•"/>
            </a:pPr>
            <a:r>
              <a:rPr lang="en-US" altLang="en-US" smtClean="0"/>
              <a:t>Tannins are softened by polymerization</a:t>
            </a:r>
          </a:p>
          <a:p>
            <a:endParaRPr lang="en-US" altLang="en-US" smtClean="0"/>
          </a:p>
          <a:p>
            <a:r>
              <a:rPr lang="en-US" altLang="en-US" b="1" smtClean="0"/>
              <a:t>Clarification</a:t>
            </a:r>
            <a:r>
              <a:rPr lang="en-US" altLang="en-US" smtClean="0"/>
              <a:t>_  explain and tie into winemaking lecture</a:t>
            </a:r>
          </a:p>
          <a:p>
            <a:endParaRPr lang="en-US" altLang="en-US" smtClean="0"/>
          </a:p>
          <a:p>
            <a:r>
              <a:rPr lang="en-US" altLang="en-US" b="1" smtClean="0"/>
              <a:t>Extraction </a:t>
            </a:r>
            <a:r>
              <a:rPr lang="en-US" altLang="en-US" smtClean="0"/>
              <a:t>– flavors from wood !  Oak is an important source of volatile and non- volatile phenolic acids and aldehydes.   Phenolics are a large group of chemical compounds which includes anthocyanins, tannins, and flavor compounds.  </a:t>
            </a:r>
          </a:p>
          <a:p>
            <a:endParaRPr lang="en-US" altLang="en-US" smtClean="0"/>
          </a:p>
          <a:p>
            <a:r>
              <a:rPr lang="en-US" altLang="en-US" b="1" smtClean="0"/>
              <a:t>Evolution</a:t>
            </a:r>
            <a:r>
              <a:rPr lang="en-US" altLang="en-US" smtClean="0"/>
              <a:t> – marry of flavors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053653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Central burner to assist in shaping staves </a:t>
            </a:r>
          </a:p>
        </p:txBody>
      </p:sp>
    </p:spTree>
    <p:extLst>
      <p:ext uri="{BB962C8B-B14F-4D97-AF65-F5344CB8AC3E}">
        <p14:creationId xmlns:p14="http://schemas.microsoft.com/office/powerpoint/2010/main" val="2280449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6817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649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5392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Interior inspection</a:t>
            </a:r>
          </a:p>
          <a:p>
            <a:r>
              <a:rPr lang="en-US" altLang="en-US" smtClean="0"/>
              <a:t>Soft blisters</a:t>
            </a:r>
          </a:p>
          <a:p>
            <a:r>
              <a:rPr lang="en-US" altLang="en-US" smtClean="0"/>
              <a:t>Char</a:t>
            </a:r>
          </a:p>
          <a:p>
            <a:r>
              <a:rPr lang="en-US" altLang="en-US" smtClean="0"/>
              <a:t>Reeds</a:t>
            </a:r>
          </a:p>
          <a:p>
            <a:r>
              <a:rPr lang="en-US" altLang="en-US" smtClean="0"/>
              <a:t>Split staves</a:t>
            </a:r>
          </a:p>
          <a:p>
            <a:r>
              <a:rPr lang="en-US" altLang="en-US" smtClean="0"/>
              <a:t>Splinters</a:t>
            </a:r>
          </a:p>
          <a:p>
            <a:r>
              <a:rPr lang="en-US" altLang="en-US" smtClean="0"/>
              <a:t>Paste</a:t>
            </a:r>
          </a:p>
          <a:p>
            <a:r>
              <a:rPr lang="en-US" altLang="en-US" smtClean="0"/>
              <a:t>Uneven planing</a:t>
            </a:r>
          </a:p>
          <a:p>
            <a:endParaRPr lang="en-US" altLang="en-US" smtClean="0"/>
          </a:p>
          <a:p>
            <a:r>
              <a:rPr lang="en-US" altLang="en-US" smtClean="0"/>
              <a:t>Putting on the head</a:t>
            </a:r>
          </a:p>
        </p:txBody>
      </p:sp>
    </p:spTree>
    <p:extLst>
      <p:ext uri="{BB962C8B-B14F-4D97-AF65-F5344CB8AC3E}">
        <p14:creationId xmlns:p14="http://schemas.microsoft.com/office/powerpoint/2010/main" val="4102099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7674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Burgundy bbl</a:t>
            </a:r>
          </a:p>
        </p:txBody>
      </p:sp>
    </p:spTree>
    <p:extLst>
      <p:ext uri="{BB962C8B-B14F-4D97-AF65-F5344CB8AC3E}">
        <p14:creationId xmlns:p14="http://schemas.microsoft.com/office/powerpoint/2010/main" val="149357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225 liters or 59 gallons = 25 cases of wine! </a:t>
            </a:r>
          </a:p>
        </p:txBody>
      </p:sp>
    </p:spTree>
    <p:extLst>
      <p:ext uri="{BB962C8B-B14F-4D97-AF65-F5344CB8AC3E}">
        <p14:creationId xmlns:p14="http://schemas.microsoft.com/office/powerpoint/2010/main" val="204267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American oak is separate species with quite different characteristics – One of which is that it is much more dense</a:t>
            </a:r>
          </a:p>
          <a:p>
            <a:endParaRPr lang="en-US" altLang="en-US" smtClean="0"/>
          </a:p>
          <a:p>
            <a:r>
              <a:rPr lang="en-US" altLang="en-US" smtClean="0"/>
              <a:t>Portuguese Oak – Quercus Suber from which cork is made</a:t>
            </a:r>
          </a:p>
        </p:txBody>
      </p:sp>
    </p:spTree>
    <p:extLst>
      <p:ext uri="{BB962C8B-B14F-4D97-AF65-F5344CB8AC3E}">
        <p14:creationId xmlns:p14="http://schemas.microsoft.com/office/powerpoint/2010/main" val="244564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Categories of prestige! </a:t>
            </a:r>
          </a:p>
        </p:txBody>
      </p:sp>
    </p:spTree>
    <p:extLst>
      <p:ext uri="{BB962C8B-B14F-4D97-AF65-F5344CB8AC3E}">
        <p14:creationId xmlns:p14="http://schemas.microsoft.com/office/powerpoint/2010/main" val="179926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Other countries: 	Former Yugoslavia, Serbia and Montenegro</a:t>
            </a:r>
          </a:p>
          <a:p>
            <a:r>
              <a:rPr lang="en-US" altLang="en-US" smtClean="0"/>
              <a:t>		Hungary</a:t>
            </a:r>
          </a:p>
          <a:p>
            <a:r>
              <a:rPr lang="en-US" altLang="en-US" smtClean="0"/>
              <a:t>		Bulgaria</a:t>
            </a:r>
          </a:p>
          <a:p>
            <a:r>
              <a:rPr lang="en-US" altLang="en-US" smtClean="0"/>
              <a:t>		Germany</a:t>
            </a:r>
          </a:p>
          <a:p>
            <a:r>
              <a:rPr lang="en-US" altLang="en-US" smtClean="0"/>
              <a:t>		Canada</a:t>
            </a:r>
          </a:p>
        </p:txBody>
      </p:sp>
    </p:spTree>
    <p:extLst>
      <p:ext uri="{BB962C8B-B14F-4D97-AF65-F5344CB8AC3E}">
        <p14:creationId xmlns:p14="http://schemas.microsoft.com/office/powerpoint/2010/main" val="252193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861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292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013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D9CF-46BD-4863-B93B-F7B3AB96FD54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5994-2112-4F80-8CD9-E764794CF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868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7DE4-0CEB-4840-A992-495D25BC5629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7DD59-A5A4-4290-A5EE-1DCBDE84F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85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B1AA-D242-4508-AB34-5FAF0C2AFC16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C0EF-ABC0-4C15-80A8-DCFE8384F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90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309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487B-E4BE-4A43-809E-55D76C3A7BD2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79048-D75A-4263-8636-217B4F3C7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78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4FE5-AADB-4934-AA7D-E4AE52D34AE4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6FFAA17A-48F5-4499-A11B-D2B34E5DE5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42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FC68-A353-4AB3-9114-88BE0EBC4956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E438C-0BBA-4280-BC5E-A406DB86A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41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718F-97AC-452A-B4D2-95823BB90588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E900F-0583-46B7-A3F7-E77BD1BFF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48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A7FC-FE8D-403A-BB10-527A9779744D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FFC9-30A7-4A89-8EE0-1B09ED8BE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59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F4A7-760B-4F83-B3B1-42630C2BAF64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8AE4-2AD2-4C89-A04A-9088C2BDD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89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0F69-8C67-4EC0-AE43-7F1C7EB9218E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09607-0A02-4EFD-AADE-5C36ED2C0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82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E3DA-9698-47DC-9ED5-53E3B6C1A55E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F0447850-FD4A-4492-8787-0BC5D8D05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19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132020-166C-4C15-AD65-6B0657029330}" type="datetimeFigureOut">
              <a:rPr lang="en-US"/>
              <a:pPr>
                <a:defRPr/>
              </a:pPr>
              <a:t>12/20/2015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9482EDBC-C03C-476F-BB85-759F235029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4" r:id="rId2"/>
    <p:sldLayoutId id="2147483952" r:id="rId3"/>
    <p:sldLayoutId id="2147483945" r:id="rId4"/>
    <p:sldLayoutId id="2147483946" r:id="rId5"/>
    <p:sldLayoutId id="2147483947" r:id="rId6"/>
    <p:sldLayoutId id="2147483948" r:id="rId7"/>
    <p:sldLayoutId id="2147483953" r:id="rId8"/>
    <p:sldLayoutId id="2147483954" r:id="rId9"/>
    <p:sldLayoutId id="2147483949" r:id="rId10"/>
    <p:sldLayoutId id="2147483950" r:id="rId11"/>
    <p:sldLayoutId id="214748395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124200"/>
            <a:ext cx="7772400" cy="2209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5400" smtClean="0"/>
              <a:t>Oak/Barrel Making</a:t>
            </a:r>
            <a:br>
              <a:rPr sz="5400" smtClean="0"/>
            </a:br>
            <a:r>
              <a:rPr sz="5400" smtClean="0"/>
              <a:t/>
            </a:r>
            <a:br>
              <a:rPr sz="5400" smtClean="0"/>
            </a:br>
            <a:r>
              <a:rPr sz="5400" smtClean="0"/>
              <a:t>The Influence </a:t>
            </a:r>
            <a:br>
              <a:rPr sz="5400" smtClean="0"/>
            </a:br>
            <a:r>
              <a:rPr sz="2800" smtClean="0"/>
              <a:t>of</a:t>
            </a:r>
            <a:r>
              <a:rPr sz="5400" smtClean="0"/>
              <a:t> </a:t>
            </a:r>
            <a:br>
              <a:rPr sz="5400" smtClean="0"/>
            </a:br>
            <a:r>
              <a:rPr sz="5400" smtClean="0"/>
              <a:t>oak</a:t>
            </a:r>
            <a:br>
              <a:rPr sz="5400" smtClean="0"/>
            </a:br>
            <a:r>
              <a:rPr sz="2700" smtClean="0"/>
              <a:t>on</a:t>
            </a:r>
            <a:r>
              <a:rPr sz="5400" smtClean="0"/>
              <a:t/>
            </a:r>
            <a:br>
              <a:rPr sz="5400" smtClean="0"/>
            </a:br>
            <a:r>
              <a:rPr sz="5400" smtClean="0"/>
              <a:t> Wine </a:t>
            </a:r>
            <a:endParaRPr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Toast Grades</a:t>
            </a:r>
            <a:endParaRPr lang="en-US" altLang="en-US" i="1" smtClean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09600" y="1981200"/>
            <a:ext cx="3810000" cy="3124200"/>
          </a:xfrm>
        </p:spPr>
        <p:txBody>
          <a:bodyPr>
            <a:normAutofit/>
          </a:bodyPr>
          <a:lstStyle/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Light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Medium Light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Medium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Medium Heavy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rgbClr val="4C2E00"/>
                </a:solidFill>
                <a:latin typeface="+mj-lt"/>
              </a:rPr>
              <a:t>Heavy</a:t>
            </a:r>
            <a:endParaRPr lang="en-US" sz="3200" dirty="0">
              <a:solidFill>
                <a:srgbClr val="4C2E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Oak Origins:  French Forests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2438400" y="1798638"/>
            <a:ext cx="3733800" cy="4667250"/>
            <a:chOff x="1739" y="1133"/>
            <a:chExt cx="2102" cy="2940"/>
          </a:xfrm>
          <a:solidFill>
            <a:schemeClr val="accent2"/>
          </a:solidFill>
        </p:grpSpPr>
        <p:sp>
          <p:nvSpPr>
            <p:cNvPr id="49156" name="Freeform 1028"/>
            <p:cNvSpPr>
              <a:spLocks/>
            </p:cNvSpPr>
            <p:nvPr/>
          </p:nvSpPr>
          <p:spPr bwMode="auto">
            <a:xfrm>
              <a:off x="1739" y="1133"/>
              <a:ext cx="2102" cy="2443"/>
            </a:xfrm>
            <a:custGeom>
              <a:avLst/>
              <a:gdLst/>
              <a:ahLst/>
              <a:cxnLst>
                <a:cxn ang="0">
                  <a:pos x="993" y="71"/>
                </a:cxn>
                <a:cxn ang="0">
                  <a:pos x="1024" y="244"/>
                </a:cxn>
                <a:cxn ang="0">
                  <a:pos x="853" y="344"/>
                </a:cxn>
                <a:cxn ang="0">
                  <a:pos x="829" y="426"/>
                </a:cxn>
                <a:cxn ang="0">
                  <a:pos x="584" y="472"/>
                </a:cxn>
                <a:cxn ang="0">
                  <a:pos x="555" y="399"/>
                </a:cxn>
                <a:cxn ang="0">
                  <a:pos x="444" y="361"/>
                </a:cxn>
                <a:cxn ang="0">
                  <a:pos x="483" y="525"/>
                </a:cxn>
                <a:cxn ang="0">
                  <a:pos x="515" y="662"/>
                </a:cxn>
                <a:cxn ang="0">
                  <a:pos x="414" y="697"/>
                </a:cxn>
                <a:cxn ang="0">
                  <a:pos x="302" y="665"/>
                </a:cxn>
                <a:cxn ang="0">
                  <a:pos x="162" y="606"/>
                </a:cxn>
                <a:cxn ang="0">
                  <a:pos x="0" y="687"/>
                </a:cxn>
                <a:cxn ang="0">
                  <a:pos x="69" y="769"/>
                </a:cxn>
                <a:cxn ang="0">
                  <a:pos x="96" y="815"/>
                </a:cxn>
                <a:cxn ang="0">
                  <a:pos x="246" y="891"/>
                </a:cxn>
                <a:cxn ang="0">
                  <a:pos x="336" y="963"/>
                </a:cxn>
                <a:cxn ang="0">
                  <a:pos x="370" y="1034"/>
                </a:cxn>
                <a:cxn ang="0">
                  <a:pos x="382" y="1068"/>
                </a:cxn>
                <a:cxn ang="0">
                  <a:pos x="444" y="1261"/>
                </a:cxn>
                <a:cxn ang="0">
                  <a:pos x="592" y="1397"/>
                </a:cxn>
                <a:cxn ang="0">
                  <a:pos x="616" y="1541"/>
                </a:cxn>
                <a:cxn ang="0">
                  <a:pos x="676" y="1704"/>
                </a:cxn>
                <a:cxn ang="0">
                  <a:pos x="579" y="1552"/>
                </a:cxn>
                <a:cxn ang="0">
                  <a:pos x="555" y="1689"/>
                </a:cxn>
                <a:cxn ang="0">
                  <a:pos x="531" y="1934"/>
                </a:cxn>
                <a:cxn ang="0">
                  <a:pos x="452" y="2174"/>
                </a:cxn>
                <a:cxn ang="0">
                  <a:pos x="584" y="2296"/>
                </a:cxn>
                <a:cxn ang="0">
                  <a:pos x="782" y="2322"/>
                </a:cxn>
                <a:cxn ang="0">
                  <a:pos x="1133" y="2442"/>
                </a:cxn>
                <a:cxn ang="0">
                  <a:pos x="1279" y="2267"/>
                </a:cxn>
                <a:cxn ang="0">
                  <a:pos x="1382" y="2174"/>
                </a:cxn>
                <a:cxn ang="0">
                  <a:pos x="1468" y="2113"/>
                </a:cxn>
                <a:cxn ang="0">
                  <a:pos x="1563" y="2130"/>
                </a:cxn>
                <a:cxn ang="0">
                  <a:pos x="1553" y="2070"/>
                </a:cxn>
                <a:cxn ang="0">
                  <a:pos x="1595" y="2157"/>
                </a:cxn>
                <a:cxn ang="0">
                  <a:pos x="1643" y="2111"/>
                </a:cxn>
                <a:cxn ang="0">
                  <a:pos x="1802" y="2214"/>
                </a:cxn>
                <a:cxn ang="0">
                  <a:pos x="1916" y="2114"/>
                </a:cxn>
                <a:cxn ang="0">
                  <a:pos x="2034" y="1961"/>
                </a:cxn>
                <a:cxn ang="0">
                  <a:pos x="2093" y="1961"/>
                </a:cxn>
                <a:cxn ang="0">
                  <a:pos x="1984" y="1914"/>
                </a:cxn>
                <a:cxn ang="0">
                  <a:pos x="1924" y="1760"/>
                </a:cxn>
                <a:cxn ang="0">
                  <a:pos x="1860" y="1633"/>
                </a:cxn>
                <a:cxn ang="0">
                  <a:pos x="1900" y="1516"/>
                </a:cxn>
                <a:cxn ang="0">
                  <a:pos x="1909" y="1389"/>
                </a:cxn>
                <a:cxn ang="0">
                  <a:pos x="1748" y="1260"/>
                </a:cxn>
                <a:cxn ang="0">
                  <a:pos x="1885" y="1026"/>
                </a:cxn>
                <a:cxn ang="0">
                  <a:pos x="1985" y="789"/>
                </a:cxn>
                <a:cxn ang="0">
                  <a:pos x="1836" y="489"/>
                </a:cxn>
                <a:cxn ang="0">
                  <a:pos x="1635" y="391"/>
                </a:cxn>
                <a:cxn ang="0">
                  <a:pos x="1501" y="244"/>
                </a:cxn>
                <a:cxn ang="0">
                  <a:pos x="1378" y="228"/>
                </a:cxn>
                <a:cxn ang="0">
                  <a:pos x="1189" y="28"/>
                </a:cxn>
              </a:cxnLst>
              <a:rect l="0" t="0" r="r" b="b"/>
              <a:pathLst>
                <a:path w="2102" h="2443">
                  <a:moveTo>
                    <a:pt x="1163" y="0"/>
                  </a:moveTo>
                  <a:lnTo>
                    <a:pt x="1147" y="0"/>
                  </a:lnTo>
                  <a:lnTo>
                    <a:pt x="1115" y="27"/>
                  </a:lnTo>
                  <a:lnTo>
                    <a:pt x="1097" y="25"/>
                  </a:lnTo>
                  <a:lnTo>
                    <a:pt x="1062" y="33"/>
                  </a:lnTo>
                  <a:lnTo>
                    <a:pt x="993" y="71"/>
                  </a:lnTo>
                  <a:lnTo>
                    <a:pt x="993" y="135"/>
                  </a:lnTo>
                  <a:lnTo>
                    <a:pt x="1009" y="153"/>
                  </a:lnTo>
                  <a:lnTo>
                    <a:pt x="990" y="188"/>
                  </a:lnTo>
                  <a:lnTo>
                    <a:pt x="998" y="219"/>
                  </a:lnTo>
                  <a:lnTo>
                    <a:pt x="986" y="227"/>
                  </a:lnTo>
                  <a:lnTo>
                    <a:pt x="1024" y="244"/>
                  </a:lnTo>
                  <a:lnTo>
                    <a:pt x="1032" y="255"/>
                  </a:lnTo>
                  <a:lnTo>
                    <a:pt x="1022" y="263"/>
                  </a:lnTo>
                  <a:lnTo>
                    <a:pt x="977" y="253"/>
                  </a:lnTo>
                  <a:lnTo>
                    <a:pt x="969" y="289"/>
                  </a:lnTo>
                  <a:lnTo>
                    <a:pt x="906" y="336"/>
                  </a:lnTo>
                  <a:lnTo>
                    <a:pt x="853" y="344"/>
                  </a:lnTo>
                  <a:lnTo>
                    <a:pt x="784" y="391"/>
                  </a:lnTo>
                  <a:lnTo>
                    <a:pt x="768" y="409"/>
                  </a:lnTo>
                  <a:lnTo>
                    <a:pt x="761" y="426"/>
                  </a:lnTo>
                  <a:lnTo>
                    <a:pt x="776" y="436"/>
                  </a:lnTo>
                  <a:lnTo>
                    <a:pt x="792" y="426"/>
                  </a:lnTo>
                  <a:lnTo>
                    <a:pt x="829" y="426"/>
                  </a:lnTo>
                  <a:lnTo>
                    <a:pt x="844" y="445"/>
                  </a:lnTo>
                  <a:lnTo>
                    <a:pt x="844" y="462"/>
                  </a:lnTo>
                  <a:lnTo>
                    <a:pt x="825" y="480"/>
                  </a:lnTo>
                  <a:lnTo>
                    <a:pt x="796" y="480"/>
                  </a:lnTo>
                  <a:lnTo>
                    <a:pt x="623" y="506"/>
                  </a:lnTo>
                  <a:lnTo>
                    <a:pt x="584" y="472"/>
                  </a:lnTo>
                  <a:lnTo>
                    <a:pt x="568" y="480"/>
                  </a:lnTo>
                  <a:lnTo>
                    <a:pt x="545" y="472"/>
                  </a:lnTo>
                  <a:lnTo>
                    <a:pt x="545" y="453"/>
                  </a:lnTo>
                  <a:lnTo>
                    <a:pt x="555" y="424"/>
                  </a:lnTo>
                  <a:lnTo>
                    <a:pt x="547" y="416"/>
                  </a:lnTo>
                  <a:lnTo>
                    <a:pt x="555" y="399"/>
                  </a:lnTo>
                  <a:lnTo>
                    <a:pt x="555" y="372"/>
                  </a:lnTo>
                  <a:lnTo>
                    <a:pt x="539" y="372"/>
                  </a:lnTo>
                  <a:lnTo>
                    <a:pt x="515" y="381"/>
                  </a:lnTo>
                  <a:lnTo>
                    <a:pt x="476" y="372"/>
                  </a:lnTo>
                  <a:lnTo>
                    <a:pt x="466" y="353"/>
                  </a:lnTo>
                  <a:lnTo>
                    <a:pt x="444" y="361"/>
                  </a:lnTo>
                  <a:lnTo>
                    <a:pt x="452" y="384"/>
                  </a:lnTo>
                  <a:lnTo>
                    <a:pt x="466" y="406"/>
                  </a:lnTo>
                  <a:lnTo>
                    <a:pt x="461" y="436"/>
                  </a:lnTo>
                  <a:lnTo>
                    <a:pt x="461" y="441"/>
                  </a:lnTo>
                  <a:lnTo>
                    <a:pt x="490" y="472"/>
                  </a:lnTo>
                  <a:lnTo>
                    <a:pt x="483" y="525"/>
                  </a:lnTo>
                  <a:lnTo>
                    <a:pt x="490" y="564"/>
                  </a:lnTo>
                  <a:lnTo>
                    <a:pt x="467" y="614"/>
                  </a:lnTo>
                  <a:lnTo>
                    <a:pt x="475" y="625"/>
                  </a:lnTo>
                  <a:lnTo>
                    <a:pt x="490" y="634"/>
                  </a:lnTo>
                  <a:lnTo>
                    <a:pt x="504" y="642"/>
                  </a:lnTo>
                  <a:lnTo>
                    <a:pt x="515" y="662"/>
                  </a:lnTo>
                  <a:lnTo>
                    <a:pt x="475" y="689"/>
                  </a:lnTo>
                  <a:lnTo>
                    <a:pt x="452" y="679"/>
                  </a:lnTo>
                  <a:lnTo>
                    <a:pt x="438" y="652"/>
                  </a:lnTo>
                  <a:lnTo>
                    <a:pt x="422" y="645"/>
                  </a:lnTo>
                  <a:lnTo>
                    <a:pt x="428" y="689"/>
                  </a:lnTo>
                  <a:lnTo>
                    <a:pt x="414" y="697"/>
                  </a:lnTo>
                  <a:lnTo>
                    <a:pt x="399" y="671"/>
                  </a:lnTo>
                  <a:lnTo>
                    <a:pt x="368" y="671"/>
                  </a:lnTo>
                  <a:lnTo>
                    <a:pt x="368" y="650"/>
                  </a:lnTo>
                  <a:lnTo>
                    <a:pt x="338" y="650"/>
                  </a:lnTo>
                  <a:lnTo>
                    <a:pt x="314" y="682"/>
                  </a:lnTo>
                  <a:lnTo>
                    <a:pt x="302" y="665"/>
                  </a:lnTo>
                  <a:lnTo>
                    <a:pt x="284" y="626"/>
                  </a:lnTo>
                  <a:lnTo>
                    <a:pt x="251" y="606"/>
                  </a:lnTo>
                  <a:lnTo>
                    <a:pt x="246" y="581"/>
                  </a:lnTo>
                  <a:lnTo>
                    <a:pt x="209" y="581"/>
                  </a:lnTo>
                  <a:lnTo>
                    <a:pt x="209" y="606"/>
                  </a:lnTo>
                  <a:lnTo>
                    <a:pt x="162" y="606"/>
                  </a:lnTo>
                  <a:lnTo>
                    <a:pt x="145" y="614"/>
                  </a:lnTo>
                  <a:lnTo>
                    <a:pt x="45" y="614"/>
                  </a:lnTo>
                  <a:lnTo>
                    <a:pt x="45" y="634"/>
                  </a:lnTo>
                  <a:lnTo>
                    <a:pt x="8" y="634"/>
                  </a:lnTo>
                  <a:lnTo>
                    <a:pt x="0" y="654"/>
                  </a:lnTo>
                  <a:lnTo>
                    <a:pt x="0" y="687"/>
                  </a:lnTo>
                  <a:lnTo>
                    <a:pt x="14" y="687"/>
                  </a:lnTo>
                  <a:lnTo>
                    <a:pt x="20" y="681"/>
                  </a:lnTo>
                  <a:lnTo>
                    <a:pt x="37" y="689"/>
                  </a:lnTo>
                  <a:lnTo>
                    <a:pt x="37" y="707"/>
                  </a:lnTo>
                  <a:lnTo>
                    <a:pt x="69" y="717"/>
                  </a:lnTo>
                  <a:lnTo>
                    <a:pt x="69" y="769"/>
                  </a:lnTo>
                  <a:lnTo>
                    <a:pt x="22" y="791"/>
                  </a:lnTo>
                  <a:lnTo>
                    <a:pt x="36" y="809"/>
                  </a:lnTo>
                  <a:lnTo>
                    <a:pt x="61" y="809"/>
                  </a:lnTo>
                  <a:lnTo>
                    <a:pt x="61" y="853"/>
                  </a:lnTo>
                  <a:lnTo>
                    <a:pt x="69" y="853"/>
                  </a:lnTo>
                  <a:lnTo>
                    <a:pt x="96" y="815"/>
                  </a:lnTo>
                  <a:lnTo>
                    <a:pt x="107" y="845"/>
                  </a:lnTo>
                  <a:lnTo>
                    <a:pt x="130" y="834"/>
                  </a:lnTo>
                  <a:lnTo>
                    <a:pt x="167" y="843"/>
                  </a:lnTo>
                  <a:lnTo>
                    <a:pt x="183" y="869"/>
                  </a:lnTo>
                  <a:lnTo>
                    <a:pt x="221" y="869"/>
                  </a:lnTo>
                  <a:lnTo>
                    <a:pt x="246" y="891"/>
                  </a:lnTo>
                  <a:lnTo>
                    <a:pt x="251" y="926"/>
                  </a:lnTo>
                  <a:lnTo>
                    <a:pt x="260" y="935"/>
                  </a:lnTo>
                  <a:lnTo>
                    <a:pt x="276" y="935"/>
                  </a:lnTo>
                  <a:lnTo>
                    <a:pt x="282" y="923"/>
                  </a:lnTo>
                  <a:lnTo>
                    <a:pt x="292" y="926"/>
                  </a:lnTo>
                  <a:lnTo>
                    <a:pt x="336" y="963"/>
                  </a:lnTo>
                  <a:lnTo>
                    <a:pt x="346" y="963"/>
                  </a:lnTo>
                  <a:lnTo>
                    <a:pt x="343" y="992"/>
                  </a:lnTo>
                  <a:lnTo>
                    <a:pt x="338" y="1016"/>
                  </a:lnTo>
                  <a:lnTo>
                    <a:pt x="338" y="1044"/>
                  </a:lnTo>
                  <a:lnTo>
                    <a:pt x="355" y="1044"/>
                  </a:lnTo>
                  <a:lnTo>
                    <a:pt x="370" y="1034"/>
                  </a:lnTo>
                  <a:lnTo>
                    <a:pt x="383" y="1034"/>
                  </a:lnTo>
                  <a:lnTo>
                    <a:pt x="390" y="1026"/>
                  </a:lnTo>
                  <a:lnTo>
                    <a:pt x="406" y="1026"/>
                  </a:lnTo>
                  <a:lnTo>
                    <a:pt x="406" y="1044"/>
                  </a:lnTo>
                  <a:lnTo>
                    <a:pt x="399" y="1062"/>
                  </a:lnTo>
                  <a:lnTo>
                    <a:pt x="382" y="1068"/>
                  </a:lnTo>
                  <a:lnTo>
                    <a:pt x="383" y="1088"/>
                  </a:lnTo>
                  <a:lnTo>
                    <a:pt x="390" y="1087"/>
                  </a:lnTo>
                  <a:lnTo>
                    <a:pt x="399" y="1106"/>
                  </a:lnTo>
                  <a:lnTo>
                    <a:pt x="383" y="1143"/>
                  </a:lnTo>
                  <a:lnTo>
                    <a:pt x="383" y="1152"/>
                  </a:lnTo>
                  <a:lnTo>
                    <a:pt x="444" y="1261"/>
                  </a:lnTo>
                  <a:lnTo>
                    <a:pt x="506" y="1290"/>
                  </a:lnTo>
                  <a:lnTo>
                    <a:pt x="528" y="1295"/>
                  </a:lnTo>
                  <a:lnTo>
                    <a:pt x="559" y="1315"/>
                  </a:lnTo>
                  <a:lnTo>
                    <a:pt x="579" y="1351"/>
                  </a:lnTo>
                  <a:lnTo>
                    <a:pt x="579" y="1367"/>
                  </a:lnTo>
                  <a:lnTo>
                    <a:pt x="592" y="1397"/>
                  </a:lnTo>
                  <a:lnTo>
                    <a:pt x="576" y="1449"/>
                  </a:lnTo>
                  <a:lnTo>
                    <a:pt x="576" y="1480"/>
                  </a:lnTo>
                  <a:lnTo>
                    <a:pt x="547" y="1480"/>
                  </a:lnTo>
                  <a:lnTo>
                    <a:pt x="560" y="1507"/>
                  </a:lnTo>
                  <a:lnTo>
                    <a:pt x="599" y="1525"/>
                  </a:lnTo>
                  <a:lnTo>
                    <a:pt x="616" y="1541"/>
                  </a:lnTo>
                  <a:lnTo>
                    <a:pt x="636" y="1576"/>
                  </a:lnTo>
                  <a:lnTo>
                    <a:pt x="657" y="1635"/>
                  </a:lnTo>
                  <a:lnTo>
                    <a:pt x="669" y="1669"/>
                  </a:lnTo>
                  <a:lnTo>
                    <a:pt x="681" y="1674"/>
                  </a:lnTo>
                  <a:lnTo>
                    <a:pt x="693" y="1689"/>
                  </a:lnTo>
                  <a:lnTo>
                    <a:pt x="676" y="1704"/>
                  </a:lnTo>
                  <a:lnTo>
                    <a:pt x="668" y="1696"/>
                  </a:lnTo>
                  <a:lnTo>
                    <a:pt x="655" y="1690"/>
                  </a:lnTo>
                  <a:lnTo>
                    <a:pt x="631" y="1644"/>
                  </a:lnTo>
                  <a:lnTo>
                    <a:pt x="616" y="1624"/>
                  </a:lnTo>
                  <a:lnTo>
                    <a:pt x="591" y="1597"/>
                  </a:lnTo>
                  <a:lnTo>
                    <a:pt x="579" y="1552"/>
                  </a:lnTo>
                  <a:lnTo>
                    <a:pt x="567" y="1541"/>
                  </a:lnTo>
                  <a:lnTo>
                    <a:pt x="563" y="1540"/>
                  </a:lnTo>
                  <a:lnTo>
                    <a:pt x="563" y="1585"/>
                  </a:lnTo>
                  <a:lnTo>
                    <a:pt x="568" y="1614"/>
                  </a:lnTo>
                  <a:lnTo>
                    <a:pt x="568" y="1660"/>
                  </a:lnTo>
                  <a:lnTo>
                    <a:pt x="555" y="1689"/>
                  </a:lnTo>
                  <a:lnTo>
                    <a:pt x="564" y="1713"/>
                  </a:lnTo>
                  <a:lnTo>
                    <a:pt x="576" y="1734"/>
                  </a:lnTo>
                  <a:lnTo>
                    <a:pt x="591" y="1760"/>
                  </a:lnTo>
                  <a:lnTo>
                    <a:pt x="579" y="1788"/>
                  </a:lnTo>
                  <a:lnTo>
                    <a:pt x="556" y="1788"/>
                  </a:lnTo>
                  <a:lnTo>
                    <a:pt x="531" y="1934"/>
                  </a:lnTo>
                  <a:lnTo>
                    <a:pt x="506" y="1997"/>
                  </a:lnTo>
                  <a:lnTo>
                    <a:pt x="484" y="2074"/>
                  </a:lnTo>
                  <a:lnTo>
                    <a:pt x="459" y="2105"/>
                  </a:lnTo>
                  <a:lnTo>
                    <a:pt x="436" y="2130"/>
                  </a:lnTo>
                  <a:lnTo>
                    <a:pt x="436" y="2158"/>
                  </a:lnTo>
                  <a:lnTo>
                    <a:pt x="452" y="2174"/>
                  </a:lnTo>
                  <a:lnTo>
                    <a:pt x="469" y="2206"/>
                  </a:lnTo>
                  <a:lnTo>
                    <a:pt x="491" y="2231"/>
                  </a:lnTo>
                  <a:lnTo>
                    <a:pt x="515" y="2258"/>
                  </a:lnTo>
                  <a:lnTo>
                    <a:pt x="547" y="2258"/>
                  </a:lnTo>
                  <a:lnTo>
                    <a:pt x="571" y="2267"/>
                  </a:lnTo>
                  <a:lnTo>
                    <a:pt x="584" y="2296"/>
                  </a:lnTo>
                  <a:lnTo>
                    <a:pt x="599" y="2312"/>
                  </a:lnTo>
                  <a:lnTo>
                    <a:pt x="644" y="2322"/>
                  </a:lnTo>
                  <a:lnTo>
                    <a:pt x="693" y="2322"/>
                  </a:lnTo>
                  <a:lnTo>
                    <a:pt x="724" y="2327"/>
                  </a:lnTo>
                  <a:lnTo>
                    <a:pt x="751" y="2327"/>
                  </a:lnTo>
                  <a:lnTo>
                    <a:pt x="782" y="2322"/>
                  </a:lnTo>
                  <a:lnTo>
                    <a:pt x="829" y="2312"/>
                  </a:lnTo>
                  <a:lnTo>
                    <a:pt x="969" y="2359"/>
                  </a:lnTo>
                  <a:lnTo>
                    <a:pt x="1027" y="2431"/>
                  </a:lnTo>
                  <a:lnTo>
                    <a:pt x="1054" y="2442"/>
                  </a:lnTo>
                  <a:lnTo>
                    <a:pt x="1089" y="2432"/>
                  </a:lnTo>
                  <a:lnTo>
                    <a:pt x="1133" y="2442"/>
                  </a:lnTo>
                  <a:lnTo>
                    <a:pt x="1299" y="2442"/>
                  </a:lnTo>
                  <a:lnTo>
                    <a:pt x="1299" y="2406"/>
                  </a:lnTo>
                  <a:lnTo>
                    <a:pt x="1282" y="2383"/>
                  </a:lnTo>
                  <a:lnTo>
                    <a:pt x="1267" y="2367"/>
                  </a:lnTo>
                  <a:lnTo>
                    <a:pt x="1267" y="2304"/>
                  </a:lnTo>
                  <a:lnTo>
                    <a:pt x="1279" y="2267"/>
                  </a:lnTo>
                  <a:lnTo>
                    <a:pt x="1277" y="2242"/>
                  </a:lnTo>
                  <a:lnTo>
                    <a:pt x="1302" y="2230"/>
                  </a:lnTo>
                  <a:lnTo>
                    <a:pt x="1322" y="2220"/>
                  </a:lnTo>
                  <a:lnTo>
                    <a:pt x="1324" y="2212"/>
                  </a:lnTo>
                  <a:lnTo>
                    <a:pt x="1347" y="2204"/>
                  </a:lnTo>
                  <a:lnTo>
                    <a:pt x="1382" y="2174"/>
                  </a:lnTo>
                  <a:lnTo>
                    <a:pt x="1400" y="2167"/>
                  </a:lnTo>
                  <a:lnTo>
                    <a:pt x="1431" y="2137"/>
                  </a:lnTo>
                  <a:lnTo>
                    <a:pt x="1452" y="2114"/>
                  </a:lnTo>
                  <a:lnTo>
                    <a:pt x="1454" y="2105"/>
                  </a:lnTo>
                  <a:lnTo>
                    <a:pt x="1462" y="2105"/>
                  </a:lnTo>
                  <a:lnTo>
                    <a:pt x="1468" y="2113"/>
                  </a:lnTo>
                  <a:lnTo>
                    <a:pt x="1484" y="2150"/>
                  </a:lnTo>
                  <a:lnTo>
                    <a:pt x="1501" y="2150"/>
                  </a:lnTo>
                  <a:lnTo>
                    <a:pt x="1516" y="2158"/>
                  </a:lnTo>
                  <a:lnTo>
                    <a:pt x="1538" y="2158"/>
                  </a:lnTo>
                  <a:lnTo>
                    <a:pt x="1553" y="2150"/>
                  </a:lnTo>
                  <a:lnTo>
                    <a:pt x="1563" y="2130"/>
                  </a:lnTo>
                  <a:lnTo>
                    <a:pt x="1563" y="2123"/>
                  </a:lnTo>
                  <a:lnTo>
                    <a:pt x="1552" y="2114"/>
                  </a:lnTo>
                  <a:lnTo>
                    <a:pt x="1553" y="2097"/>
                  </a:lnTo>
                  <a:lnTo>
                    <a:pt x="1547" y="2089"/>
                  </a:lnTo>
                  <a:lnTo>
                    <a:pt x="1547" y="2078"/>
                  </a:lnTo>
                  <a:lnTo>
                    <a:pt x="1553" y="2070"/>
                  </a:lnTo>
                  <a:lnTo>
                    <a:pt x="1561" y="2077"/>
                  </a:lnTo>
                  <a:lnTo>
                    <a:pt x="1563" y="2087"/>
                  </a:lnTo>
                  <a:lnTo>
                    <a:pt x="1569" y="2103"/>
                  </a:lnTo>
                  <a:lnTo>
                    <a:pt x="1569" y="2142"/>
                  </a:lnTo>
                  <a:lnTo>
                    <a:pt x="1579" y="2152"/>
                  </a:lnTo>
                  <a:lnTo>
                    <a:pt x="1595" y="2157"/>
                  </a:lnTo>
                  <a:lnTo>
                    <a:pt x="1609" y="2141"/>
                  </a:lnTo>
                  <a:lnTo>
                    <a:pt x="1609" y="2114"/>
                  </a:lnTo>
                  <a:lnTo>
                    <a:pt x="1619" y="2106"/>
                  </a:lnTo>
                  <a:lnTo>
                    <a:pt x="1619" y="2095"/>
                  </a:lnTo>
                  <a:lnTo>
                    <a:pt x="1629" y="2103"/>
                  </a:lnTo>
                  <a:lnTo>
                    <a:pt x="1643" y="2111"/>
                  </a:lnTo>
                  <a:lnTo>
                    <a:pt x="1643" y="2133"/>
                  </a:lnTo>
                  <a:lnTo>
                    <a:pt x="1663" y="2159"/>
                  </a:lnTo>
                  <a:lnTo>
                    <a:pt x="1685" y="2174"/>
                  </a:lnTo>
                  <a:lnTo>
                    <a:pt x="1701" y="2196"/>
                  </a:lnTo>
                  <a:lnTo>
                    <a:pt x="1762" y="2222"/>
                  </a:lnTo>
                  <a:lnTo>
                    <a:pt x="1802" y="2214"/>
                  </a:lnTo>
                  <a:lnTo>
                    <a:pt x="1825" y="2222"/>
                  </a:lnTo>
                  <a:lnTo>
                    <a:pt x="1873" y="2203"/>
                  </a:lnTo>
                  <a:lnTo>
                    <a:pt x="1909" y="2175"/>
                  </a:lnTo>
                  <a:lnTo>
                    <a:pt x="1914" y="2158"/>
                  </a:lnTo>
                  <a:lnTo>
                    <a:pt x="1902" y="2130"/>
                  </a:lnTo>
                  <a:lnTo>
                    <a:pt x="1916" y="2114"/>
                  </a:lnTo>
                  <a:lnTo>
                    <a:pt x="1946" y="2086"/>
                  </a:lnTo>
                  <a:lnTo>
                    <a:pt x="1955" y="2041"/>
                  </a:lnTo>
                  <a:lnTo>
                    <a:pt x="1981" y="2030"/>
                  </a:lnTo>
                  <a:lnTo>
                    <a:pt x="2023" y="2005"/>
                  </a:lnTo>
                  <a:lnTo>
                    <a:pt x="2023" y="1961"/>
                  </a:lnTo>
                  <a:lnTo>
                    <a:pt x="2034" y="1961"/>
                  </a:lnTo>
                  <a:lnTo>
                    <a:pt x="2047" y="1953"/>
                  </a:lnTo>
                  <a:lnTo>
                    <a:pt x="2057" y="1969"/>
                  </a:lnTo>
                  <a:lnTo>
                    <a:pt x="2057" y="2014"/>
                  </a:lnTo>
                  <a:lnTo>
                    <a:pt x="2081" y="2014"/>
                  </a:lnTo>
                  <a:lnTo>
                    <a:pt x="2094" y="1995"/>
                  </a:lnTo>
                  <a:lnTo>
                    <a:pt x="2093" y="1961"/>
                  </a:lnTo>
                  <a:lnTo>
                    <a:pt x="2101" y="1951"/>
                  </a:lnTo>
                  <a:lnTo>
                    <a:pt x="2091" y="1930"/>
                  </a:lnTo>
                  <a:lnTo>
                    <a:pt x="2074" y="1914"/>
                  </a:lnTo>
                  <a:lnTo>
                    <a:pt x="2047" y="1905"/>
                  </a:lnTo>
                  <a:lnTo>
                    <a:pt x="2025" y="1914"/>
                  </a:lnTo>
                  <a:lnTo>
                    <a:pt x="1984" y="1914"/>
                  </a:lnTo>
                  <a:lnTo>
                    <a:pt x="1955" y="1905"/>
                  </a:lnTo>
                  <a:lnTo>
                    <a:pt x="1947" y="1888"/>
                  </a:lnTo>
                  <a:lnTo>
                    <a:pt x="1941" y="1861"/>
                  </a:lnTo>
                  <a:lnTo>
                    <a:pt x="1941" y="1813"/>
                  </a:lnTo>
                  <a:lnTo>
                    <a:pt x="1946" y="1786"/>
                  </a:lnTo>
                  <a:lnTo>
                    <a:pt x="1924" y="1760"/>
                  </a:lnTo>
                  <a:lnTo>
                    <a:pt x="1901" y="1733"/>
                  </a:lnTo>
                  <a:lnTo>
                    <a:pt x="1880" y="1689"/>
                  </a:lnTo>
                  <a:lnTo>
                    <a:pt x="1864" y="1679"/>
                  </a:lnTo>
                  <a:lnTo>
                    <a:pt x="1864" y="1661"/>
                  </a:lnTo>
                  <a:lnTo>
                    <a:pt x="1856" y="1641"/>
                  </a:lnTo>
                  <a:lnTo>
                    <a:pt x="1860" y="1633"/>
                  </a:lnTo>
                  <a:lnTo>
                    <a:pt x="1889" y="1624"/>
                  </a:lnTo>
                  <a:lnTo>
                    <a:pt x="1902" y="1614"/>
                  </a:lnTo>
                  <a:lnTo>
                    <a:pt x="1917" y="1585"/>
                  </a:lnTo>
                  <a:lnTo>
                    <a:pt x="1926" y="1560"/>
                  </a:lnTo>
                  <a:lnTo>
                    <a:pt x="1916" y="1533"/>
                  </a:lnTo>
                  <a:lnTo>
                    <a:pt x="1900" y="1516"/>
                  </a:lnTo>
                  <a:lnTo>
                    <a:pt x="1872" y="1508"/>
                  </a:lnTo>
                  <a:lnTo>
                    <a:pt x="1862" y="1488"/>
                  </a:lnTo>
                  <a:lnTo>
                    <a:pt x="1864" y="1459"/>
                  </a:lnTo>
                  <a:lnTo>
                    <a:pt x="1874" y="1440"/>
                  </a:lnTo>
                  <a:lnTo>
                    <a:pt x="1888" y="1425"/>
                  </a:lnTo>
                  <a:lnTo>
                    <a:pt x="1909" y="1389"/>
                  </a:lnTo>
                  <a:lnTo>
                    <a:pt x="1878" y="1361"/>
                  </a:lnTo>
                  <a:lnTo>
                    <a:pt x="1849" y="1328"/>
                  </a:lnTo>
                  <a:lnTo>
                    <a:pt x="1832" y="1307"/>
                  </a:lnTo>
                  <a:lnTo>
                    <a:pt x="1756" y="1298"/>
                  </a:lnTo>
                  <a:lnTo>
                    <a:pt x="1748" y="1280"/>
                  </a:lnTo>
                  <a:lnTo>
                    <a:pt x="1748" y="1260"/>
                  </a:lnTo>
                  <a:lnTo>
                    <a:pt x="1762" y="1243"/>
                  </a:lnTo>
                  <a:lnTo>
                    <a:pt x="1778" y="1222"/>
                  </a:lnTo>
                  <a:lnTo>
                    <a:pt x="1817" y="1154"/>
                  </a:lnTo>
                  <a:lnTo>
                    <a:pt x="1820" y="1096"/>
                  </a:lnTo>
                  <a:lnTo>
                    <a:pt x="1848" y="1071"/>
                  </a:lnTo>
                  <a:lnTo>
                    <a:pt x="1885" y="1026"/>
                  </a:lnTo>
                  <a:lnTo>
                    <a:pt x="1872" y="1010"/>
                  </a:lnTo>
                  <a:lnTo>
                    <a:pt x="1872" y="982"/>
                  </a:lnTo>
                  <a:lnTo>
                    <a:pt x="1930" y="990"/>
                  </a:lnTo>
                  <a:lnTo>
                    <a:pt x="1957" y="990"/>
                  </a:lnTo>
                  <a:lnTo>
                    <a:pt x="1986" y="954"/>
                  </a:lnTo>
                  <a:lnTo>
                    <a:pt x="1985" y="789"/>
                  </a:lnTo>
                  <a:lnTo>
                    <a:pt x="2023" y="638"/>
                  </a:lnTo>
                  <a:lnTo>
                    <a:pt x="2047" y="587"/>
                  </a:lnTo>
                  <a:lnTo>
                    <a:pt x="2047" y="564"/>
                  </a:lnTo>
                  <a:lnTo>
                    <a:pt x="1981" y="498"/>
                  </a:lnTo>
                  <a:lnTo>
                    <a:pt x="1884" y="517"/>
                  </a:lnTo>
                  <a:lnTo>
                    <a:pt x="1836" y="489"/>
                  </a:lnTo>
                  <a:lnTo>
                    <a:pt x="1788" y="436"/>
                  </a:lnTo>
                  <a:lnTo>
                    <a:pt x="1770" y="436"/>
                  </a:lnTo>
                  <a:lnTo>
                    <a:pt x="1731" y="426"/>
                  </a:lnTo>
                  <a:lnTo>
                    <a:pt x="1696" y="409"/>
                  </a:lnTo>
                  <a:lnTo>
                    <a:pt x="1687" y="399"/>
                  </a:lnTo>
                  <a:lnTo>
                    <a:pt x="1635" y="391"/>
                  </a:lnTo>
                  <a:lnTo>
                    <a:pt x="1600" y="370"/>
                  </a:lnTo>
                  <a:lnTo>
                    <a:pt x="1532" y="362"/>
                  </a:lnTo>
                  <a:lnTo>
                    <a:pt x="1516" y="309"/>
                  </a:lnTo>
                  <a:lnTo>
                    <a:pt x="1516" y="255"/>
                  </a:lnTo>
                  <a:lnTo>
                    <a:pt x="1509" y="244"/>
                  </a:lnTo>
                  <a:lnTo>
                    <a:pt x="1501" y="244"/>
                  </a:lnTo>
                  <a:lnTo>
                    <a:pt x="1492" y="256"/>
                  </a:lnTo>
                  <a:lnTo>
                    <a:pt x="1452" y="289"/>
                  </a:lnTo>
                  <a:lnTo>
                    <a:pt x="1420" y="289"/>
                  </a:lnTo>
                  <a:lnTo>
                    <a:pt x="1400" y="280"/>
                  </a:lnTo>
                  <a:lnTo>
                    <a:pt x="1384" y="252"/>
                  </a:lnTo>
                  <a:lnTo>
                    <a:pt x="1378" y="228"/>
                  </a:lnTo>
                  <a:lnTo>
                    <a:pt x="1360" y="203"/>
                  </a:lnTo>
                  <a:lnTo>
                    <a:pt x="1339" y="153"/>
                  </a:lnTo>
                  <a:lnTo>
                    <a:pt x="1285" y="127"/>
                  </a:lnTo>
                  <a:lnTo>
                    <a:pt x="1255" y="89"/>
                  </a:lnTo>
                  <a:lnTo>
                    <a:pt x="1203" y="89"/>
                  </a:lnTo>
                  <a:lnTo>
                    <a:pt x="1189" y="28"/>
                  </a:lnTo>
                  <a:lnTo>
                    <a:pt x="1163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157" name="Freeform 1029"/>
            <p:cNvSpPr>
              <a:spLocks/>
            </p:cNvSpPr>
            <p:nvPr/>
          </p:nvSpPr>
          <p:spPr bwMode="auto">
            <a:xfrm>
              <a:off x="3241" y="3484"/>
              <a:ext cx="313" cy="589"/>
            </a:xfrm>
            <a:custGeom>
              <a:avLst/>
              <a:gdLst/>
              <a:ahLst/>
              <a:cxnLst>
                <a:cxn ang="0">
                  <a:pos x="309" y="253"/>
                </a:cxn>
                <a:cxn ang="0">
                  <a:pos x="309" y="310"/>
                </a:cxn>
                <a:cxn ang="0">
                  <a:pos x="284" y="350"/>
                </a:cxn>
                <a:cxn ang="0">
                  <a:pos x="256" y="386"/>
                </a:cxn>
                <a:cxn ang="0">
                  <a:pos x="247" y="437"/>
                </a:cxn>
                <a:cxn ang="0">
                  <a:pos x="241" y="473"/>
                </a:cxn>
                <a:cxn ang="0">
                  <a:pos x="227" y="492"/>
                </a:cxn>
                <a:cxn ang="0">
                  <a:pos x="201" y="510"/>
                </a:cxn>
                <a:cxn ang="0">
                  <a:pos x="212" y="528"/>
                </a:cxn>
                <a:cxn ang="0">
                  <a:pos x="196" y="551"/>
                </a:cxn>
                <a:cxn ang="0">
                  <a:pos x="180" y="563"/>
                </a:cxn>
                <a:cxn ang="0">
                  <a:pos x="179" y="580"/>
                </a:cxn>
                <a:cxn ang="0">
                  <a:pos x="160" y="588"/>
                </a:cxn>
                <a:cxn ang="0">
                  <a:pos x="136" y="586"/>
                </a:cxn>
                <a:cxn ang="0">
                  <a:pos x="132" y="562"/>
                </a:cxn>
                <a:cxn ang="0">
                  <a:pos x="107" y="554"/>
                </a:cxn>
                <a:cxn ang="0">
                  <a:pos x="79" y="538"/>
                </a:cxn>
                <a:cxn ang="0">
                  <a:pos x="51" y="518"/>
                </a:cxn>
                <a:cxn ang="0">
                  <a:pos x="52" y="490"/>
                </a:cxn>
                <a:cxn ang="0">
                  <a:pos x="88" y="479"/>
                </a:cxn>
                <a:cxn ang="0">
                  <a:pos x="75" y="468"/>
                </a:cxn>
                <a:cxn ang="0">
                  <a:pos x="57" y="457"/>
                </a:cxn>
                <a:cxn ang="0">
                  <a:pos x="24" y="447"/>
                </a:cxn>
                <a:cxn ang="0">
                  <a:pos x="36" y="426"/>
                </a:cxn>
                <a:cxn ang="0">
                  <a:pos x="64" y="398"/>
                </a:cxn>
                <a:cxn ang="0">
                  <a:pos x="56" y="383"/>
                </a:cxn>
                <a:cxn ang="0">
                  <a:pos x="24" y="383"/>
                </a:cxn>
                <a:cxn ang="0">
                  <a:pos x="0" y="375"/>
                </a:cxn>
                <a:cxn ang="0">
                  <a:pos x="11" y="355"/>
                </a:cxn>
                <a:cxn ang="0">
                  <a:pos x="39" y="345"/>
                </a:cxn>
                <a:cxn ang="0">
                  <a:pos x="47" y="329"/>
                </a:cxn>
                <a:cxn ang="0">
                  <a:pos x="19" y="310"/>
                </a:cxn>
                <a:cxn ang="0">
                  <a:pos x="3" y="278"/>
                </a:cxn>
                <a:cxn ang="0">
                  <a:pos x="0" y="257"/>
                </a:cxn>
                <a:cxn ang="0">
                  <a:pos x="39" y="254"/>
                </a:cxn>
                <a:cxn ang="0">
                  <a:pos x="23" y="237"/>
                </a:cxn>
                <a:cxn ang="0">
                  <a:pos x="10" y="228"/>
                </a:cxn>
                <a:cxn ang="0">
                  <a:pos x="11" y="209"/>
                </a:cxn>
                <a:cxn ang="0">
                  <a:pos x="36" y="198"/>
                </a:cxn>
                <a:cxn ang="0">
                  <a:pos x="44" y="174"/>
                </a:cxn>
                <a:cxn ang="0">
                  <a:pos x="56" y="146"/>
                </a:cxn>
                <a:cxn ang="0">
                  <a:pos x="75" y="141"/>
                </a:cxn>
                <a:cxn ang="0">
                  <a:pos x="101" y="131"/>
                </a:cxn>
                <a:cxn ang="0">
                  <a:pos x="138" y="125"/>
                </a:cxn>
                <a:cxn ang="0">
                  <a:pos x="172" y="108"/>
                </a:cxn>
                <a:cxn ang="0">
                  <a:pos x="204" y="93"/>
                </a:cxn>
                <a:cxn ang="0">
                  <a:pos x="229" y="109"/>
                </a:cxn>
                <a:cxn ang="0">
                  <a:pos x="248" y="108"/>
                </a:cxn>
                <a:cxn ang="0">
                  <a:pos x="255" y="74"/>
                </a:cxn>
                <a:cxn ang="0">
                  <a:pos x="256" y="41"/>
                </a:cxn>
                <a:cxn ang="0">
                  <a:pos x="265" y="18"/>
                </a:cxn>
                <a:cxn ang="0">
                  <a:pos x="276" y="0"/>
                </a:cxn>
                <a:cxn ang="0">
                  <a:pos x="305" y="3"/>
                </a:cxn>
                <a:cxn ang="0">
                  <a:pos x="307" y="24"/>
                </a:cxn>
                <a:cxn ang="0">
                  <a:pos x="312" y="58"/>
                </a:cxn>
                <a:cxn ang="0">
                  <a:pos x="307" y="93"/>
                </a:cxn>
                <a:cxn ang="0">
                  <a:pos x="294" y="126"/>
                </a:cxn>
                <a:cxn ang="0">
                  <a:pos x="309" y="154"/>
                </a:cxn>
              </a:cxnLst>
              <a:rect l="0" t="0" r="r" b="b"/>
              <a:pathLst>
                <a:path w="313" h="589">
                  <a:moveTo>
                    <a:pt x="309" y="193"/>
                  </a:moveTo>
                  <a:lnTo>
                    <a:pt x="312" y="212"/>
                  </a:lnTo>
                  <a:lnTo>
                    <a:pt x="307" y="230"/>
                  </a:lnTo>
                  <a:lnTo>
                    <a:pt x="309" y="253"/>
                  </a:lnTo>
                  <a:lnTo>
                    <a:pt x="312" y="269"/>
                  </a:lnTo>
                  <a:lnTo>
                    <a:pt x="312" y="278"/>
                  </a:lnTo>
                  <a:lnTo>
                    <a:pt x="309" y="294"/>
                  </a:lnTo>
                  <a:lnTo>
                    <a:pt x="309" y="310"/>
                  </a:lnTo>
                  <a:lnTo>
                    <a:pt x="307" y="321"/>
                  </a:lnTo>
                  <a:lnTo>
                    <a:pt x="302" y="333"/>
                  </a:lnTo>
                  <a:lnTo>
                    <a:pt x="293" y="343"/>
                  </a:lnTo>
                  <a:lnTo>
                    <a:pt x="284" y="350"/>
                  </a:lnTo>
                  <a:lnTo>
                    <a:pt x="279" y="355"/>
                  </a:lnTo>
                  <a:lnTo>
                    <a:pt x="272" y="367"/>
                  </a:lnTo>
                  <a:lnTo>
                    <a:pt x="265" y="375"/>
                  </a:lnTo>
                  <a:lnTo>
                    <a:pt x="256" y="386"/>
                  </a:lnTo>
                  <a:lnTo>
                    <a:pt x="250" y="402"/>
                  </a:lnTo>
                  <a:lnTo>
                    <a:pt x="248" y="413"/>
                  </a:lnTo>
                  <a:lnTo>
                    <a:pt x="247" y="426"/>
                  </a:lnTo>
                  <a:lnTo>
                    <a:pt x="247" y="437"/>
                  </a:lnTo>
                  <a:lnTo>
                    <a:pt x="247" y="446"/>
                  </a:lnTo>
                  <a:lnTo>
                    <a:pt x="247" y="457"/>
                  </a:lnTo>
                  <a:lnTo>
                    <a:pt x="245" y="465"/>
                  </a:lnTo>
                  <a:lnTo>
                    <a:pt x="241" y="473"/>
                  </a:lnTo>
                  <a:lnTo>
                    <a:pt x="239" y="484"/>
                  </a:lnTo>
                  <a:lnTo>
                    <a:pt x="236" y="487"/>
                  </a:lnTo>
                  <a:lnTo>
                    <a:pt x="231" y="492"/>
                  </a:lnTo>
                  <a:lnTo>
                    <a:pt x="227" y="492"/>
                  </a:lnTo>
                  <a:lnTo>
                    <a:pt x="224" y="498"/>
                  </a:lnTo>
                  <a:lnTo>
                    <a:pt x="219" y="499"/>
                  </a:lnTo>
                  <a:lnTo>
                    <a:pt x="209" y="503"/>
                  </a:lnTo>
                  <a:lnTo>
                    <a:pt x="201" y="510"/>
                  </a:lnTo>
                  <a:lnTo>
                    <a:pt x="195" y="513"/>
                  </a:lnTo>
                  <a:lnTo>
                    <a:pt x="201" y="518"/>
                  </a:lnTo>
                  <a:lnTo>
                    <a:pt x="209" y="522"/>
                  </a:lnTo>
                  <a:lnTo>
                    <a:pt x="212" y="528"/>
                  </a:lnTo>
                  <a:lnTo>
                    <a:pt x="212" y="534"/>
                  </a:lnTo>
                  <a:lnTo>
                    <a:pt x="204" y="538"/>
                  </a:lnTo>
                  <a:lnTo>
                    <a:pt x="200" y="546"/>
                  </a:lnTo>
                  <a:lnTo>
                    <a:pt x="196" y="551"/>
                  </a:lnTo>
                  <a:lnTo>
                    <a:pt x="193" y="551"/>
                  </a:lnTo>
                  <a:lnTo>
                    <a:pt x="189" y="554"/>
                  </a:lnTo>
                  <a:lnTo>
                    <a:pt x="185" y="560"/>
                  </a:lnTo>
                  <a:lnTo>
                    <a:pt x="180" y="563"/>
                  </a:lnTo>
                  <a:lnTo>
                    <a:pt x="175" y="566"/>
                  </a:lnTo>
                  <a:lnTo>
                    <a:pt x="172" y="570"/>
                  </a:lnTo>
                  <a:lnTo>
                    <a:pt x="175" y="576"/>
                  </a:lnTo>
                  <a:lnTo>
                    <a:pt x="179" y="580"/>
                  </a:lnTo>
                  <a:lnTo>
                    <a:pt x="179" y="583"/>
                  </a:lnTo>
                  <a:lnTo>
                    <a:pt x="171" y="588"/>
                  </a:lnTo>
                  <a:lnTo>
                    <a:pt x="163" y="588"/>
                  </a:lnTo>
                  <a:lnTo>
                    <a:pt x="160" y="588"/>
                  </a:lnTo>
                  <a:lnTo>
                    <a:pt x="157" y="583"/>
                  </a:lnTo>
                  <a:lnTo>
                    <a:pt x="151" y="583"/>
                  </a:lnTo>
                  <a:lnTo>
                    <a:pt x="143" y="586"/>
                  </a:lnTo>
                  <a:lnTo>
                    <a:pt x="136" y="586"/>
                  </a:lnTo>
                  <a:lnTo>
                    <a:pt x="133" y="583"/>
                  </a:lnTo>
                  <a:lnTo>
                    <a:pt x="132" y="576"/>
                  </a:lnTo>
                  <a:lnTo>
                    <a:pt x="132" y="566"/>
                  </a:lnTo>
                  <a:lnTo>
                    <a:pt x="132" y="562"/>
                  </a:lnTo>
                  <a:lnTo>
                    <a:pt x="124" y="558"/>
                  </a:lnTo>
                  <a:lnTo>
                    <a:pt x="119" y="558"/>
                  </a:lnTo>
                  <a:lnTo>
                    <a:pt x="109" y="557"/>
                  </a:lnTo>
                  <a:lnTo>
                    <a:pt x="107" y="554"/>
                  </a:lnTo>
                  <a:lnTo>
                    <a:pt x="101" y="549"/>
                  </a:lnTo>
                  <a:lnTo>
                    <a:pt x="96" y="546"/>
                  </a:lnTo>
                  <a:lnTo>
                    <a:pt x="87" y="546"/>
                  </a:lnTo>
                  <a:lnTo>
                    <a:pt x="79" y="538"/>
                  </a:lnTo>
                  <a:lnTo>
                    <a:pt x="78" y="531"/>
                  </a:lnTo>
                  <a:lnTo>
                    <a:pt x="67" y="527"/>
                  </a:lnTo>
                  <a:lnTo>
                    <a:pt x="59" y="526"/>
                  </a:lnTo>
                  <a:lnTo>
                    <a:pt x="51" y="518"/>
                  </a:lnTo>
                  <a:lnTo>
                    <a:pt x="47" y="507"/>
                  </a:lnTo>
                  <a:lnTo>
                    <a:pt x="44" y="498"/>
                  </a:lnTo>
                  <a:lnTo>
                    <a:pt x="44" y="492"/>
                  </a:lnTo>
                  <a:lnTo>
                    <a:pt x="52" y="490"/>
                  </a:lnTo>
                  <a:lnTo>
                    <a:pt x="64" y="487"/>
                  </a:lnTo>
                  <a:lnTo>
                    <a:pt x="70" y="484"/>
                  </a:lnTo>
                  <a:lnTo>
                    <a:pt x="79" y="482"/>
                  </a:lnTo>
                  <a:lnTo>
                    <a:pt x="88" y="479"/>
                  </a:lnTo>
                  <a:lnTo>
                    <a:pt x="92" y="473"/>
                  </a:lnTo>
                  <a:lnTo>
                    <a:pt x="91" y="468"/>
                  </a:lnTo>
                  <a:lnTo>
                    <a:pt x="81" y="468"/>
                  </a:lnTo>
                  <a:lnTo>
                    <a:pt x="75" y="468"/>
                  </a:lnTo>
                  <a:lnTo>
                    <a:pt x="73" y="467"/>
                  </a:lnTo>
                  <a:lnTo>
                    <a:pt x="65" y="465"/>
                  </a:lnTo>
                  <a:lnTo>
                    <a:pt x="59" y="463"/>
                  </a:lnTo>
                  <a:lnTo>
                    <a:pt x="57" y="457"/>
                  </a:lnTo>
                  <a:lnTo>
                    <a:pt x="52" y="453"/>
                  </a:lnTo>
                  <a:lnTo>
                    <a:pt x="44" y="453"/>
                  </a:lnTo>
                  <a:lnTo>
                    <a:pt x="36" y="453"/>
                  </a:lnTo>
                  <a:lnTo>
                    <a:pt x="24" y="447"/>
                  </a:lnTo>
                  <a:lnTo>
                    <a:pt x="18" y="442"/>
                  </a:lnTo>
                  <a:lnTo>
                    <a:pt x="18" y="437"/>
                  </a:lnTo>
                  <a:lnTo>
                    <a:pt x="24" y="430"/>
                  </a:lnTo>
                  <a:lnTo>
                    <a:pt x="36" y="426"/>
                  </a:lnTo>
                  <a:lnTo>
                    <a:pt x="41" y="426"/>
                  </a:lnTo>
                  <a:lnTo>
                    <a:pt x="47" y="415"/>
                  </a:lnTo>
                  <a:lnTo>
                    <a:pt x="59" y="406"/>
                  </a:lnTo>
                  <a:lnTo>
                    <a:pt x="64" y="398"/>
                  </a:lnTo>
                  <a:lnTo>
                    <a:pt x="64" y="395"/>
                  </a:lnTo>
                  <a:lnTo>
                    <a:pt x="64" y="390"/>
                  </a:lnTo>
                  <a:lnTo>
                    <a:pt x="64" y="385"/>
                  </a:lnTo>
                  <a:lnTo>
                    <a:pt x="56" y="383"/>
                  </a:lnTo>
                  <a:lnTo>
                    <a:pt x="51" y="383"/>
                  </a:lnTo>
                  <a:lnTo>
                    <a:pt x="44" y="383"/>
                  </a:lnTo>
                  <a:lnTo>
                    <a:pt x="36" y="383"/>
                  </a:lnTo>
                  <a:lnTo>
                    <a:pt x="24" y="383"/>
                  </a:lnTo>
                  <a:lnTo>
                    <a:pt x="18" y="385"/>
                  </a:lnTo>
                  <a:lnTo>
                    <a:pt x="10" y="385"/>
                  </a:lnTo>
                  <a:lnTo>
                    <a:pt x="0" y="381"/>
                  </a:lnTo>
                  <a:lnTo>
                    <a:pt x="0" y="375"/>
                  </a:lnTo>
                  <a:lnTo>
                    <a:pt x="0" y="369"/>
                  </a:lnTo>
                  <a:lnTo>
                    <a:pt x="5" y="366"/>
                  </a:lnTo>
                  <a:lnTo>
                    <a:pt x="11" y="362"/>
                  </a:lnTo>
                  <a:lnTo>
                    <a:pt x="11" y="355"/>
                  </a:lnTo>
                  <a:lnTo>
                    <a:pt x="12" y="350"/>
                  </a:lnTo>
                  <a:lnTo>
                    <a:pt x="18" y="345"/>
                  </a:lnTo>
                  <a:lnTo>
                    <a:pt x="28" y="345"/>
                  </a:lnTo>
                  <a:lnTo>
                    <a:pt x="39" y="345"/>
                  </a:lnTo>
                  <a:lnTo>
                    <a:pt x="47" y="341"/>
                  </a:lnTo>
                  <a:lnTo>
                    <a:pt x="48" y="335"/>
                  </a:lnTo>
                  <a:lnTo>
                    <a:pt x="48" y="333"/>
                  </a:lnTo>
                  <a:lnTo>
                    <a:pt x="47" y="329"/>
                  </a:lnTo>
                  <a:lnTo>
                    <a:pt x="47" y="321"/>
                  </a:lnTo>
                  <a:lnTo>
                    <a:pt x="47" y="318"/>
                  </a:lnTo>
                  <a:lnTo>
                    <a:pt x="34" y="317"/>
                  </a:lnTo>
                  <a:lnTo>
                    <a:pt x="19" y="310"/>
                  </a:lnTo>
                  <a:lnTo>
                    <a:pt x="11" y="305"/>
                  </a:lnTo>
                  <a:lnTo>
                    <a:pt x="3" y="297"/>
                  </a:lnTo>
                  <a:lnTo>
                    <a:pt x="3" y="286"/>
                  </a:lnTo>
                  <a:lnTo>
                    <a:pt x="3" y="278"/>
                  </a:lnTo>
                  <a:lnTo>
                    <a:pt x="3" y="272"/>
                  </a:lnTo>
                  <a:lnTo>
                    <a:pt x="0" y="266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11" y="257"/>
                  </a:lnTo>
                  <a:lnTo>
                    <a:pt x="18" y="257"/>
                  </a:lnTo>
                  <a:lnTo>
                    <a:pt x="34" y="253"/>
                  </a:lnTo>
                  <a:lnTo>
                    <a:pt x="39" y="254"/>
                  </a:lnTo>
                  <a:lnTo>
                    <a:pt x="44" y="249"/>
                  </a:lnTo>
                  <a:lnTo>
                    <a:pt x="43" y="243"/>
                  </a:lnTo>
                  <a:lnTo>
                    <a:pt x="31" y="241"/>
                  </a:lnTo>
                  <a:lnTo>
                    <a:pt x="23" y="237"/>
                  </a:lnTo>
                  <a:lnTo>
                    <a:pt x="23" y="234"/>
                  </a:lnTo>
                  <a:lnTo>
                    <a:pt x="23" y="228"/>
                  </a:lnTo>
                  <a:lnTo>
                    <a:pt x="12" y="228"/>
                  </a:lnTo>
                  <a:lnTo>
                    <a:pt x="10" y="228"/>
                  </a:lnTo>
                  <a:lnTo>
                    <a:pt x="5" y="225"/>
                  </a:lnTo>
                  <a:lnTo>
                    <a:pt x="5" y="218"/>
                  </a:lnTo>
                  <a:lnTo>
                    <a:pt x="5" y="212"/>
                  </a:lnTo>
                  <a:lnTo>
                    <a:pt x="11" y="209"/>
                  </a:lnTo>
                  <a:lnTo>
                    <a:pt x="15" y="205"/>
                  </a:lnTo>
                  <a:lnTo>
                    <a:pt x="23" y="198"/>
                  </a:lnTo>
                  <a:lnTo>
                    <a:pt x="28" y="198"/>
                  </a:lnTo>
                  <a:lnTo>
                    <a:pt x="36" y="198"/>
                  </a:lnTo>
                  <a:lnTo>
                    <a:pt x="44" y="190"/>
                  </a:lnTo>
                  <a:lnTo>
                    <a:pt x="47" y="188"/>
                  </a:lnTo>
                  <a:lnTo>
                    <a:pt x="44" y="182"/>
                  </a:lnTo>
                  <a:lnTo>
                    <a:pt x="44" y="174"/>
                  </a:lnTo>
                  <a:lnTo>
                    <a:pt x="48" y="162"/>
                  </a:lnTo>
                  <a:lnTo>
                    <a:pt x="52" y="158"/>
                  </a:lnTo>
                  <a:lnTo>
                    <a:pt x="56" y="153"/>
                  </a:lnTo>
                  <a:lnTo>
                    <a:pt x="56" y="146"/>
                  </a:lnTo>
                  <a:lnTo>
                    <a:pt x="59" y="138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5" y="141"/>
                  </a:lnTo>
                  <a:lnTo>
                    <a:pt x="79" y="146"/>
                  </a:lnTo>
                  <a:lnTo>
                    <a:pt x="84" y="144"/>
                  </a:lnTo>
                  <a:lnTo>
                    <a:pt x="92" y="137"/>
                  </a:lnTo>
                  <a:lnTo>
                    <a:pt x="101" y="131"/>
                  </a:lnTo>
                  <a:lnTo>
                    <a:pt x="111" y="131"/>
                  </a:lnTo>
                  <a:lnTo>
                    <a:pt x="119" y="126"/>
                  </a:lnTo>
                  <a:lnTo>
                    <a:pt x="128" y="125"/>
                  </a:lnTo>
                  <a:lnTo>
                    <a:pt x="138" y="125"/>
                  </a:lnTo>
                  <a:lnTo>
                    <a:pt x="155" y="125"/>
                  </a:lnTo>
                  <a:lnTo>
                    <a:pt x="165" y="121"/>
                  </a:lnTo>
                  <a:lnTo>
                    <a:pt x="168" y="112"/>
                  </a:lnTo>
                  <a:lnTo>
                    <a:pt x="172" y="108"/>
                  </a:lnTo>
                  <a:lnTo>
                    <a:pt x="183" y="106"/>
                  </a:lnTo>
                  <a:lnTo>
                    <a:pt x="187" y="102"/>
                  </a:lnTo>
                  <a:lnTo>
                    <a:pt x="200" y="96"/>
                  </a:lnTo>
                  <a:lnTo>
                    <a:pt x="204" y="93"/>
                  </a:lnTo>
                  <a:lnTo>
                    <a:pt x="217" y="96"/>
                  </a:lnTo>
                  <a:lnTo>
                    <a:pt x="224" y="100"/>
                  </a:lnTo>
                  <a:lnTo>
                    <a:pt x="225" y="102"/>
                  </a:lnTo>
                  <a:lnTo>
                    <a:pt x="229" y="109"/>
                  </a:lnTo>
                  <a:lnTo>
                    <a:pt x="231" y="112"/>
                  </a:lnTo>
                  <a:lnTo>
                    <a:pt x="235" y="116"/>
                  </a:lnTo>
                  <a:lnTo>
                    <a:pt x="244" y="116"/>
                  </a:lnTo>
                  <a:lnTo>
                    <a:pt x="248" y="108"/>
                  </a:lnTo>
                  <a:lnTo>
                    <a:pt x="250" y="100"/>
                  </a:lnTo>
                  <a:lnTo>
                    <a:pt x="253" y="90"/>
                  </a:lnTo>
                  <a:lnTo>
                    <a:pt x="255" y="81"/>
                  </a:lnTo>
                  <a:lnTo>
                    <a:pt x="255" y="74"/>
                  </a:lnTo>
                  <a:lnTo>
                    <a:pt x="255" y="61"/>
                  </a:lnTo>
                  <a:lnTo>
                    <a:pt x="253" y="56"/>
                  </a:lnTo>
                  <a:lnTo>
                    <a:pt x="253" y="49"/>
                  </a:lnTo>
                  <a:lnTo>
                    <a:pt x="256" y="41"/>
                  </a:lnTo>
                  <a:lnTo>
                    <a:pt x="256" y="34"/>
                  </a:lnTo>
                  <a:lnTo>
                    <a:pt x="258" y="30"/>
                  </a:lnTo>
                  <a:lnTo>
                    <a:pt x="263" y="25"/>
                  </a:lnTo>
                  <a:lnTo>
                    <a:pt x="265" y="18"/>
                  </a:lnTo>
                  <a:lnTo>
                    <a:pt x="265" y="11"/>
                  </a:lnTo>
                  <a:lnTo>
                    <a:pt x="265" y="6"/>
                  </a:lnTo>
                  <a:lnTo>
                    <a:pt x="268" y="0"/>
                  </a:lnTo>
                  <a:lnTo>
                    <a:pt x="276" y="0"/>
                  </a:lnTo>
                  <a:lnTo>
                    <a:pt x="285" y="0"/>
                  </a:lnTo>
                  <a:lnTo>
                    <a:pt x="289" y="3"/>
                  </a:lnTo>
                  <a:lnTo>
                    <a:pt x="300" y="3"/>
                  </a:lnTo>
                  <a:lnTo>
                    <a:pt x="305" y="3"/>
                  </a:lnTo>
                  <a:lnTo>
                    <a:pt x="309" y="6"/>
                  </a:lnTo>
                  <a:lnTo>
                    <a:pt x="309" y="11"/>
                  </a:lnTo>
                  <a:lnTo>
                    <a:pt x="309" y="18"/>
                  </a:lnTo>
                  <a:lnTo>
                    <a:pt x="307" y="24"/>
                  </a:lnTo>
                  <a:lnTo>
                    <a:pt x="305" y="34"/>
                  </a:lnTo>
                  <a:lnTo>
                    <a:pt x="309" y="42"/>
                  </a:lnTo>
                  <a:lnTo>
                    <a:pt x="309" y="49"/>
                  </a:lnTo>
                  <a:lnTo>
                    <a:pt x="312" y="58"/>
                  </a:lnTo>
                  <a:lnTo>
                    <a:pt x="312" y="68"/>
                  </a:lnTo>
                  <a:lnTo>
                    <a:pt x="312" y="76"/>
                  </a:lnTo>
                  <a:lnTo>
                    <a:pt x="309" y="86"/>
                  </a:lnTo>
                  <a:lnTo>
                    <a:pt x="307" y="93"/>
                  </a:lnTo>
                  <a:lnTo>
                    <a:pt x="302" y="102"/>
                  </a:lnTo>
                  <a:lnTo>
                    <a:pt x="300" y="108"/>
                  </a:lnTo>
                  <a:lnTo>
                    <a:pt x="297" y="116"/>
                  </a:lnTo>
                  <a:lnTo>
                    <a:pt x="294" y="126"/>
                  </a:lnTo>
                  <a:lnTo>
                    <a:pt x="294" y="137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9" y="154"/>
                  </a:lnTo>
                  <a:lnTo>
                    <a:pt x="312" y="161"/>
                  </a:lnTo>
                  <a:lnTo>
                    <a:pt x="312" y="169"/>
                  </a:lnTo>
                  <a:lnTo>
                    <a:pt x="309" y="193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7412" name="Freeform 1030"/>
          <p:cNvSpPr>
            <a:spLocks/>
          </p:cNvSpPr>
          <p:nvPr/>
        </p:nvSpPr>
        <p:spPr bwMode="auto">
          <a:xfrm>
            <a:off x="4038600" y="3962400"/>
            <a:ext cx="534988" cy="458788"/>
          </a:xfrm>
          <a:custGeom>
            <a:avLst/>
            <a:gdLst>
              <a:gd name="T0" fmla="*/ 2147483647 w 337"/>
              <a:gd name="T1" fmla="*/ 2147483647 h 289"/>
              <a:gd name="T2" fmla="*/ 0 w 337"/>
              <a:gd name="T3" fmla="*/ 2147483647 h 289"/>
              <a:gd name="T4" fmla="*/ 2147483647 w 337"/>
              <a:gd name="T5" fmla="*/ 2147483647 h 289"/>
              <a:gd name="T6" fmla="*/ 2147483647 w 337"/>
              <a:gd name="T7" fmla="*/ 2147483647 h 289"/>
              <a:gd name="T8" fmla="*/ 2147483647 w 337"/>
              <a:gd name="T9" fmla="*/ 2147483647 h 289"/>
              <a:gd name="T10" fmla="*/ 2147483647 w 337"/>
              <a:gd name="T11" fmla="*/ 2147483647 h 289"/>
              <a:gd name="T12" fmla="*/ 2147483647 w 337"/>
              <a:gd name="T13" fmla="*/ 0 h 289"/>
              <a:gd name="T14" fmla="*/ 2147483647 w 337"/>
              <a:gd name="T15" fmla="*/ 2147483647 h 2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7"/>
              <a:gd name="T25" fmla="*/ 0 h 289"/>
              <a:gd name="T26" fmla="*/ 337 w 337"/>
              <a:gd name="T27" fmla="*/ 289 h 2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7" h="289">
                <a:moveTo>
                  <a:pt x="144" y="48"/>
                </a:moveTo>
                <a:lnTo>
                  <a:pt x="0" y="96"/>
                </a:lnTo>
                <a:lnTo>
                  <a:pt x="48" y="240"/>
                </a:lnTo>
                <a:lnTo>
                  <a:pt x="192" y="288"/>
                </a:lnTo>
                <a:lnTo>
                  <a:pt x="288" y="240"/>
                </a:lnTo>
                <a:lnTo>
                  <a:pt x="336" y="96"/>
                </a:lnTo>
                <a:lnTo>
                  <a:pt x="240" y="0"/>
                </a:lnTo>
                <a:lnTo>
                  <a:pt x="144" y="48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1031"/>
          <p:cNvSpPr>
            <a:spLocks/>
          </p:cNvSpPr>
          <p:nvPr/>
        </p:nvSpPr>
        <p:spPr bwMode="auto">
          <a:xfrm>
            <a:off x="4038600" y="3429000"/>
            <a:ext cx="687388" cy="611188"/>
          </a:xfrm>
          <a:custGeom>
            <a:avLst/>
            <a:gdLst>
              <a:gd name="T0" fmla="*/ 2147483647 w 433"/>
              <a:gd name="T1" fmla="*/ 2147483647 h 385"/>
              <a:gd name="T2" fmla="*/ 2147483647 w 433"/>
              <a:gd name="T3" fmla="*/ 2147483647 h 385"/>
              <a:gd name="T4" fmla="*/ 2147483647 w 433"/>
              <a:gd name="T5" fmla="*/ 2147483647 h 385"/>
              <a:gd name="T6" fmla="*/ 0 w 433"/>
              <a:gd name="T7" fmla="*/ 2147483647 h 385"/>
              <a:gd name="T8" fmla="*/ 0 w 433"/>
              <a:gd name="T9" fmla="*/ 2147483647 h 385"/>
              <a:gd name="T10" fmla="*/ 0 w 433"/>
              <a:gd name="T11" fmla="*/ 2147483647 h 385"/>
              <a:gd name="T12" fmla="*/ 2147483647 w 433"/>
              <a:gd name="T13" fmla="*/ 2147483647 h 385"/>
              <a:gd name="T14" fmla="*/ 2147483647 w 433"/>
              <a:gd name="T15" fmla="*/ 0 h 385"/>
              <a:gd name="T16" fmla="*/ 2147483647 w 433"/>
              <a:gd name="T17" fmla="*/ 2147483647 h 385"/>
              <a:gd name="T18" fmla="*/ 2147483647 w 433"/>
              <a:gd name="T19" fmla="*/ 2147483647 h 385"/>
              <a:gd name="T20" fmla="*/ 2147483647 w 433"/>
              <a:gd name="T21" fmla="*/ 2147483647 h 385"/>
              <a:gd name="T22" fmla="*/ 2147483647 w 433"/>
              <a:gd name="T23" fmla="*/ 2147483647 h 385"/>
              <a:gd name="T24" fmla="*/ 2147483647 w 433"/>
              <a:gd name="T25" fmla="*/ 2147483647 h 385"/>
              <a:gd name="T26" fmla="*/ 2147483647 w 433"/>
              <a:gd name="T27" fmla="*/ 2147483647 h 385"/>
              <a:gd name="T28" fmla="*/ 2147483647 w 433"/>
              <a:gd name="T29" fmla="*/ 2147483647 h 385"/>
              <a:gd name="T30" fmla="*/ 2147483647 w 433"/>
              <a:gd name="T31" fmla="*/ 2147483647 h 3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3"/>
              <a:gd name="T49" fmla="*/ 0 h 385"/>
              <a:gd name="T50" fmla="*/ 433 w 433"/>
              <a:gd name="T51" fmla="*/ 385 h 3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3" h="385">
                <a:moveTo>
                  <a:pt x="144" y="384"/>
                </a:moveTo>
                <a:lnTo>
                  <a:pt x="96" y="384"/>
                </a:lnTo>
                <a:lnTo>
                  <a:pt x="48" y="336"/>
                </a:lnTo>
                <a:lnTo>
                  <a:pt x="0" y="288"/>
                </a:lnTo>
                <a:lnTo>
                  <a:pt x="0" y="240"/>
                </a:lnTo>
                <a:lnTo>
                  <a:pt x="0" y="192"/>
                </a:lnTo>
                <a:lnTo>
                  <a:pt x="96" y="48"/>
                </a:lnTo>
                <a:lnTo>
                  <a:pt x="192" y="0"/>
                </a:lnTo>
                <a:lnTo>
                  <a:pt x="288" y="48"/>
                </a:lnTo>
                <a:lnTo>
                  <a:pt x="384" y="96"/>
                </a:lnTo>
                <a:lnTo>
                  <a:pt x="432" y="192"/>
                </a:lnTo>
                <a:lnTo>
                  <a:pt x="432" y="240"/>
                </a:lnTo>
                <a:lnTo>
                  <a:pt x="384" y="288"/>
                </a:lnTo>
                <a:lnTo>
                  <a:pt x="288" y="336"/>
                </a:lnTo>
                <a:lnTo>
                  <a:pt x="240" y="384"/>
                </a:lnTo>
                <a:lnTo>
                  <a:pt x="144" y="384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Freeform 1032"/>
          <p:cNvSpPr>
            <a:spLocks/>
          </p:cNvSpPr>
          <p:nvPr/>
        </p:nvSpPr>
        <p:spPr bwMode="auto">
          <a:xfrm>
            <a:off x="4419600" y="3810000"/>
            <a:ext cx="458788" cy="306388"/>
          </a:xfrm>
          <a:custGeom>
            <a:avLst/>
            <a:gdLst>
              <a:gd name="T0" fmla="*/ 2147483647 w 289"/>
              <a:gd name="T1" fmla="*/ 2147483647 h 193"/>
              <a:gd name="T2" fmla="*/ 2147483647 w 289"/>
              <a:gd name="T3" fmla="*/ 2147483647 h 193"/>
              <a:gd name="T4" fmla="*/ 2147483647 w 289"/>
              <a:gd name="T5" fmla="*/ 2147483647 h 193"/>
              <a:gd name="T6" fmla="*/ 2147483647 w 289"/>
              <a:gd name="T7" fmla="*/ 2147483647 h 193"/>
              <a:gd name="T8" fmla="*/ 2147483647 w 289"/>
              <a:gd name="T9" fmla="*/ 2147483647 h 193"/>
              <a:gd name="T10" fmla="*/ 2147483647 w 289"/>
              <a:gd name="T11" fmla="*/ 2147483647 h 193"/>
              <a:gd name="T12" fmla="*/ 2147483647 w 289"/>
              <a:gd name="T13" fmla="*/ 0 h 193"/>
              <a:gd name="T14" fmla="*/ 2147483647 w 289"/>
              <a:gd name="T15" fmla="*/ 0 h 193"/>
              <a:gd name="T16" fmla="*/ 2147483647 w 289"/>
              <a:gd name="T17" fmla="*/ 2147483647 h 193"/>
              <a:gd name="T18" fmla="*/ 2147483647 w 289"/>
              <a:gd name="T19" fmla="*/ 2147483647 h 193"/>
              <a:gd name="T20" fmla="*/ 2147483647 w 289"/>
              <a:gd name="T21" fmla="*/ 2147483647 h 193"/>
              <a:gd name="T22" fmla="*/ 0 w 289"/>
              <a:gd name="T23" fmla="*/ 2147483647 h 193"/>
              <a:gd name="T24" fmla="*/ 2147483647 w 289"/>
              <a:gd name="T25" fmla="*/ 2147483647 h 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9"/>
              <a:gd name="T40" fmla="*/ 0 h 193"/>
              <a:gd name="T41" fmla="*/ 289 w 289"/>
              <a:gd name="T42" fmla="*/ 193 h 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9" h="193">
                <a:moveTo>
                  <a:pt x="48" y="144"/>
                </a:moveTo>
                <a:lnTo>
                  <a:pt x="96" y="192"/>
                </a:lnTo>
                <a:lnTo>
                  <a:pt x="192" y="144"/>
                </a:lnTo>
                <a:lnTo>
                  <a:pt x="240" y="192"/>
                </a:lnTo>
                <a:lnTo>
                  <a:pt x="288" y="144"/>
                </a:lnTo>
                <a:lnTo>
                  <a:pt x="288" y="48"/>
                </a:lnTo>
                <a:lnTo>
                  <a:pt x="240" y="0"/>
                </a:lnTo>
                <a:lnTo>
                  <a:pt x="192" y="0"/>
                </a:lnTo>
                <a:lnTo>
                  <a:pt x="144" y="48"/>
                </a:lnTo>
                <a:lnTo>
                  <a:pt x="96" y="48"/>
                </a:lnTo>
                <a:lnTo>
                  <a:pt x="48" y="96"/>
                </a:lnTo>
                <a:lnTo>
                  <a:pt x="0" y="144"/>
                </a:lnTo>
                <a:lnTo>
                  <a:pt x="48" y="144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Freeform 1033"/>
          <p:cNvSpPr>
            <a:spLocks/>
          </p:cNvSpPr>
          <p:nvPr/>
        </p:nvSpPr>
        <p:spPr bwMode="auto">
          <a:xfrm>
            <a:off x="4648200" y="3505200"/>
            <a:ext cx="306388" cy="306388"/>
          </a:xfrm>
          <a:custGeom>
            <a:avLst/>
            <a:gdLst>
              <a:gd name="T0" fmla="*/ 2147483647 w 193"/>
              <a:gd name="T1" fmla="*/ 2147483647 h 193"/>
              <a:gd name="T2" fmla="*/ 2147483647 w 193"/>
              <a:gd name="T3" fmla="*/ 2147483647 h 193"/>
              <a:gd name="T4" fmla="*/ 0 w 193"/>
              <a:gd name="T5" fmla="*/ 2147483647 h 193"/>
              <a:gd name="T6" fmla="*/ 2147483647 w 193"/>
              <a:gd name="T7" fmla="*/ 0 h 193"/>
              <a:gd name="T8" fmla="*/ 2147483647 w 193"/>
              <a:gd name="T9" fmla="*/ 2147483647 h 193"/>
              <a:gd name="T10" fmla="*/ 2147483647 w 193"/>
              <a:gd name="T11" fmla="*/ 2147483647 h 193"/>
              <a:gd name="T12" fmla="*/ 2147483647 w 193"/>
              <a:gd name="T13" fmla="*/ 2147483647 h 193"/>
              <a:gd name="T14" fmla="*/ 2147483647 w 193"/>
              <a:gd name="T15" fmla="*/ 2147483647 h 193"/>
              <a:gd name="T16" fmla="*/ 2147483647 w 193"/>
              <a:gd name="T17" fmla="*/ 2147483647 h 193"/>
              <a:gd name="T18" fmla="*/ 2147483647 w 193"/>
              <a:gd name="T19" fmla="*/ 2147483647 h 193"/>
              <a:gd name="T20" fmla="*/ 2147483647 w 193"/>
              <a:gd name="T21" fmla="*/ 2147483647 h 1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3"/>
              <a:gd name="T34" fmla="*/ 0 h 193"/>
              <a:gd name="T35" fmla="*/ 193 w 193"/>
              <a:gd name="T36" fmla="*/ 193 h 1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3" h="193">
                <a:moveTo>
                  <a:pt x="48" y="192"/>
                </a:moveTo>
                <a:lnTo>
                  <a:pt x="48" y="144"/>
                </a:lnTo>
                <a:lnTo>
                  <a:pt x="0" y="48"/>
                </a:lnTo>
                <a:lnTo>
                  <a:pt x="96" y="0"/>
                </a:lnTo>
                <a:lnTo>
                  <a:pt x="192" y="48"/>
                </a:lnTo>
                <a:lnTo>
                  <a:pt x="192" y="96"/>
                </a:lnTo>
                <a:lnTo>
                  <a:pt x="172" y="92"/>
                </a:lnTo>
                <a:lnTo>
                  <a:pt x="144" y="144"/>
                </a:lnTo>
                <a:lnTo>
                  <a:pt x="132" y="156"/>
                </a:lnTo>
                <a:lnTo>
                  <a:pt x="96" y="192"/>
                </a:lnTo>
                <a:lnTo>
                  <a:pt x="48" y="192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Freeform 1034"/>
          <p:cNvSpPr>
            <a:spLocks/>
          </p:cNvSpPr>
          <p:nvPr/>
        </p:nvSpPr>
        <p:spPr bwMode="auto">
          <a:xfrm>
            <a:off x="4800600" y="3352800"/>
            <a:ext cx="306388" cy="611188"/>
          </a:xfrm>
          <a:custGeom>
            <a:avLst/>
            <a:gdLst>
              <a:gd name="T0" fmla="*/ 0 w 193"/>
              <a:gd name="T1" fmla="*/ 2147483647 h 385"/>
              <a:gd name="T2" fmla="*/ 2147483647 w 193"/>
              <a:gd name="T3" fmla="*/ 0 h 385"/>
              <a:gd name="T4" fmla="*/ 2147483647 w 193"/>
              <a:gd name="T5" fmla="*/ 2147483647 h 385"/>
              <a:gd name="T6" fmla="*/ 2147483647 w 193"/>
              <a:gd name="T7" fmla="*/ 2147483647 h 385"/>
              <a:gd name="T8" fmla="*/ 2147483647 w 193"/>
              <a:gd name="T9" fmla="*/ 2147483647 h 385"/>
              <a:gd name="T10" fmla="*/ 2147483647 w 193"/>
              <a:gd name="T11" fmla="*/ 2147483647 h 385"/>
              <a:gd name="T12" fmla="*/ 2147483647 w 193"/>
              <a:gd name="T13" fmla="*/ 2147483647 h 385"/>
              <a:gd name="T14" fmla="*/ 0 w 193"/>
              <a:gd name="T15" fmla="*/ 2147483647 h 385"/>
              <a:gd name="T16" fmla="*/ 2147483647 w 193"/>
              <a:gd name="T17" fmla="*/ 2147483647 h 385"/>
              <a:gd name="T18" fmla="*/ 2147483647 w 193"/>
              <a:gd name="T19" fmla="*/ 2147483647 h 385"/>
              <a:gd name="T20" fmla="*/ 2147483647 w 193"/>
              <a:gd name="T21" fmla="*/ 2147483647 h 385"/>
              <a:gd name="T22" fmla="*/ 0 w 193"/>
              <a:gd name="T23" fmla="*/ 2147483647 h 3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3"/>
              <a:gd name="T37" fmla="*/ 0 h 385"/>
              <a:gd name="T38" fmla="*/ 193 w 193"/>
              <a:gd name="T39" fmla="*/ 385 h 3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3" h="385">
                <a:moveTo>
                  <a:pt x="0" y="96"/>
                </a:moveTo>
                <a:lnTo>
                  <a:pt x="48" y="0"/>
                </a:lnTo>
                <a:lnTo>
                  <a:pt x="192" y="48"/>
                </a:lnTo>
                <a:lnTo>
                  <a:pt x="192" y="240"/>
                </a:lnTo>
                <a:lnTo>
                  <a:pt x="144" y="336"/>
                </a:lnTo>
                <a:lnTo>
                  <a:pt x="96" y="384"/>
                </a:lnTo>
                <a:lnTo>
                  <a:pt x="48" y="336"/>
                </a:lnTo>
                <a:lnTo>
                  <a:pt x="0" y="288"/>
                </a:lnTo>
                <a:lnTo>
                  <a:pt x="48" y="240"/>
                </a:lnTo>
                <a:lnTo>
                  <a:pt x="48" y="192"/>
                </a:lnTo>
                <a:lnTo>
                  <a:pt x="96" y="144"/>
                </a:lnTo>
                <a:lnTo>
                  <a:pt x="0" y="96"/>
                </a:lnTo>
              </a:path>
            </a:pathLst>
          </a:custGeom>
          <a:solidFill>
            <a:srgbClr val="7030A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1035"/>
          <p:cNvSpPr>
            <a:spLocks/>
          </p:cNvSpPr>
          <p:nvPr/>
        </p:nvSpPr>
        <p:spPr bwMode="auto">
          <a:xfrm>
            <a:off x="4876800" y="2438400"/>
            <a:ext cx="153988" cy="230188"/>
          </a:xfrm>
          <a:custGeom>
            <a:avLst/>
            <a:gdLst>
              <a:gd name="T0" fmla="*/ 2147483647 w 97"/>
              <a:gd name="T1" fmla="*/ 0 h 145"/>
              <a:gd name="T2" fmla="*/ 0 w 97"/>
              <a:gd name="T3" fmla="*/ 2147483647 h 145"/>
              <a:gd name="T4" fmla="*/ 0 w 97"/>
              <a:gd name="T5" fmla="*/ 2147483647 h 145"/>
              <a:gd name="T6" fmla="*/ 2147483647 w 97"/>
              <a:gd name="T7" fmla="*/ 2147483647 h 145"/>
              <a:gd name="T8" fmla="*/ 2147483647 w 97"/>
              <a:gd name="T9" fmla="*/ 2147483647 h 145"/>
              <a:gd name="T10" fmla="*/ 2147483647 w 97"/>
              <a:gd name="T11" fmla="*/ 2147483647 h 145"/>
              <a:gd name="T12" fmla="*/ 2147483647 w 97"/>
              <a:gd name="T13" fmla="*/ 0 h 145"/>
              <a:gd name="T14" fmla="*/ 2147483647 w 97"/>
              <a:gd name="T15" fmla="*/ 0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145"/>
              <a:gd name="T26" fmla="*/ 97 w 97"/>
              <a:gd name="T27" fmla="*/ 145 h 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145">
                <a:moveTo>
                  <a:pt x="48" y="0"/>
                </a:moveTo>
                <a:lnTo>
                  <a:pt x="0" y="48"/>
                </a:lnTo>
                <a:lnTo>
                  <a:pt x="0" y="96"/>
                </a:lnTo>
                <a:lnTo>
                  <a:pt x="48" y="144"/>
                </a:lnTo>
                <a:lnTo>
                  <a:pt x="96" y="96"/>
                </a:lnTo>
                <a:lnTo>
                  <a:pt x="96" y="48"/>
                </a:lnTo>
                <a:lnTo>
                  <a:pt x="96" y="0"/>
                </a:lnTo>
                <a:lnTo>
                  <a:pt x="48" y="0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Freeform 1036"/>
          <p:cNvSpPr>
            <a:spLocks/>
          </p:cNvSpPr>
          <p:nvPr/>
        </p:nvSpPr>
        <p:spPr bwMode="auto">
          <a:xfrm>
            <a:off x="5181600" y="2971800"/>
            <a:ext cx="230188" cy="458788"/>
          </a:xfrm>
          <a:custGeom>
            <a:avLst/>
            <a:gdLst>
              <a:gd name="T0" fmla="*/ 2147483647 w 145"/>
              <a:gd name="T1" fmla="*/ 0 h 289"/>
              <a:gd name="T2" fmla="*/ 0 w 145"/>
              <a:gd name="T3" fmla="*/ 0 h 289"/>
              <a:gd name="T4" fmla="*/ 2147483647 w 145"/>
              <a:gd name="T5" fmla="*/ 2147483647 h 289"/>
              <a:gd name="T6" fmla="*/ 2147483647 w 145"/>
              <a:gd name="T7" fmla="*/ 2147483647 h 289"/>
              <a:gd name="T8" fmla="*/ 2147483647 w 145"/>
              <a:gd name="T9" fmla="*/ 2147483647 h 289"/>
              <a:gd name="T10" fmla="*/ 2147483647 w 145"/>
              <a:gd name="T11" fmla="*/ 2147483647 h 289"/>
              <a:gd name="T12" fmla="*/ 2147483647 w 145"/>
              <a:gd name="T13" fmla="*/ 2147483647 h 289"/>
              <a:gd name="T14" fmla="*/ 2147483647 w 145"/>
              <a:gd name="T15" fmla="*/ 2147483647 h 289"/>
              <a:gd name="T16" fmla="*/ 2147483647 w 145"/>
              <a:gd name="T17" fmla="*/ 0 h 2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"/>
              <a:gd name="T28" fmla="*/ 0 h 289"/>
              <a:gd name="T29" fmla="*/ 145 w 145"/>
              <a:gd name="T30" fmla="*/ 289 h 2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" h="289">
                <a:moveTo>
                  <a:pt x="96" y="0"/>
                </a:moveTo>
                <a:lnTo>
                  <a:pt x="0" y="0"/>
                </a:lnTo>
                <a:lnTo>
                  <a:pt x="48" y="144"/>
                </a:lnTo>
                <a:lnTo>
                  <a:pt x="48" y="192"/>
                </a:lnTo>
                <a:lnTo>
                  <a:pt x="96" y="288"/>
                </a:lnTo>
                <a:lnTo>
                  <a:pt x="144" y="288"/>
                </a:lnTo>
                <a:lnTo>
                  <a:pt x="144" y="240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Text Box 1037"/>
          <p:cNvSpPr txBox="1">
            <a:spLocks noChangeArrowheads="1"/>
          </p:cNvSpPr>
          <p:nvPr/>
        </p:nvSpPr>
        <p:spPr bwMode="auto">
          <a:xfrm>
            <a:off x="5867400" y="1905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Argonne</a:t>
            </a:r>
          </a:p>
        </p:txBody>
      </p:sp>
      <p:sp>
        <p:nvSpPr>
          <p:cNvPr id="17420" name="Line 1038"/>
          <p:cNvSpPr>
            <a:spLocks noChangeShapeType="1"/>
          </p:cNvSpPr>
          <p:nvPr/>
        </p:nvSpPr>
        <p:spPr bwMode="auto">
          <a:xfrm flipH="1">
            <a:off x="5029200" y="22860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039"/>
          <p:cNvSpPr txBox="1">
            <a:spLocks noChangeArrowheads="1"/>
          </p:cNvSpPr>
          <p:nvPr/>
        </p:nvSpPr>
        <p:spPr bwMode="auto">
          <a:xfrm>
            <a:off x="6248400" y="2971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Vosges</a:t>
            </a:r>
          </a:p>
        </p:txBody>
      </p:sp>
      <p:sp>
        <p:nvSpPr>
          <p:cNvPr id="17422" name="Line 1040"/>
          <p:cNvSpPr>
            <a:spLocks noChangeShapeType="1"/>
          </p:cNvSpPr>
          <p:nvPr/>
        </p:nvSpPr>
        <p:spPr bwMode="auto">
          <a:xfrm flipH="1">
            <a:off x="5334000" y="3200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1041"/>
          <p:cNvSpPr txBox="1">
            <a:spLocks noChangeArrowheads="1"/>
          </p:cNvSpPr>
          <p:nvPr/>
        </p:nvSpPr>
        <p:spPr bwMode="auto">
          <a:xfrm>
            <a:off x="5943600" y="3505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    Bourgogne</a:t>
            </a:r>
          </a:p>
        </p:txBody>
      </p:sp>
      <p:sp>
        <p:nvSpPr>
          <p:cNvPr id="17424" name="Line 1042"/>
          <p:cNvSpPr>
            <a:spLocks noChangeShapeType="1"/>
          </p:cNvSpPr>
          <p:nvPr/>
        </p:nvSpPr>
        <p:spPr bwMode="auto">
          <a:xfrm flipH="1" flipV="1">
            <a:off x="5105400" y="3657600"/>
            <a:ext cx="1143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1043"/>
          <p:cNvSpPr txBox="1">
            <a:spLocks noChangeArrowheads="1"/>
          </p:cNvSpPr>
          <p:nvPr/>
        </p:nvSpPr>
        <p:spPr bwMode="auto">
          <a:xfrm>
            <a:off x="914400" y="3429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   Centre</a:t>
            </a:r>
          </a:p>
        </p:txBody>
      </p:sp>
      <p:sp>
        <p:nvSpPr>
          <p:cNvPr id="17426" name="Line 1044"/>
          <p:cNvSpPr>
            <a:spLocks noChangeShapeType="1"/>
          </p:cNvSpPr>
          <p:nvPr/>
        </p:nvSpPr>
        <p:spPr bwMode="auto">
          <a:xfrm>
            <a:off x="2133600" y="3733800"/>
            <a:ext cx="1905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Text Box 1045"/>
          <p:cNvSpPr txBox="1">
            <a:spLocks noChangeArrowheads="1"/>
          </p:cNvSpPr>
          <p:nvPr/>
        </p:nvSpPr>
        <p:spPr bwMode="auto">
          <a:xfrm>
            <a:off x="1219200" y="2590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Nevers</a:t>
            </a:r>
          </a:p>
        </p:txBody>
      </p:sp>
      <p:sp>
        <p:nvSpPr>
          <p:cNvPr id="17428" name="Line 1046"/>
          <p:cNvSpPr>
            <a:spLocks noChangeShapeType="1"/>
          </p:cNvSpPr>
          <p:nvPr/>
        </p:nvSpPr>
        <p:spPr bwMode="auto">
          <a:xfrm>
            <a:off x="2209800" y="2895600"/>
            <a:ext cx="2514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1047"/>
          <p:cNvSpPr>
            <a:spLocks noChangeShapeType="1"/>
          </p:cNvSpPr>
          <p:nvPr/>
        </p:nvSpPr>
        <p:spPr bwMode="auto">
          <a:xfrm>
            <a:off x="4648200" y="38862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Text Box 1048"/>
          <p:cNvSpPr txBox="1">
            <a:spLocks noChangeArrowheads="1"/>
          </p:cNvSpPr>
          <p:nvPr/>
        </p:nvSpPr>
        <p:spPr bwMode="auto">
          <a:xfrm>
            <a:off x="6248400" y="4191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Troncais</a:t>
            </a:r>
          </a:p>
        </p:txBody>
      </p:sp>
      <p:sp>
        <p:nvSpPr>
          <p:cNvPr id="17431" name="Line 1049"/>
          <p:cNvSpPr>
            <a:spLocks noChangeShapeType="1"/>
          </p:cNvSpPr>
          <p:nvPr/>
        </p:nvSpPr>
        <p:spPr bwMode="auto">
          <a:xfrm flipH="1" flipV="1">
            <a:off x="4876800" y="39624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Text Box 1050"/>
          <p:cNvSpPr txBox="1">
            <a:spLocks noChangeArrowheads="1"/>
          </p:cNvSpPr>
          <p:nvPr/>
        </p:nvSpPr>
        <p:spPr bwMode="auto">
          <a:xfrm>
            <a:off x="6324600" y="4724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Allier</a:t>
            </a:r>
          </a:p>
        </p:txBody>
      </p:sp>
      <p:sp>
        <p:nvSpPr>
          <p:cNvPr id="17433" name="Line 1051"/>
          <p:cNvSpPr>
            <a:spLocks noChangeShapeType="1"/>
          </p:cNvSpPr>
          <p:nvPr/>
        </p:nvSpPr>
        <p:spPr bwMode="auto">
          <a:xfrm flipH="1" flipV="1">
            <a:off x="4572000" y="4038600"/>
            <a:ext cx="1828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Text Box 1052"/>
          <p:cNvSpPr txBox="1">
            <a:spLocks noChangeArrowheads="1"/>
          </p:cNvSpPr>
          <p:nvPr/>
        </p:nvSpPr>
        <p:spPr bwMode="auto">
          <a:xfrm>
            <a:off x="1447800" y="4343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Limousin</a:t>
            </a:r>
          </a:p>
        </p:txBody>
      </p:sp>
      <p:sp>
        <p:nvSpPr>
          <p:cNvPr id="17435" name="Line 1053"/>
          <p:cNvSpPr>
            <a:spLocks noChangeShapeType="1"/>
          </p:cNvSpPr>
          <p:nvPr/>
        </p:nvSpPr>
        <p:spPr bwMode="auto">
          <a:xfrm flipV="1">
            <a:off x="2743200" y="4267200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Francois Frères</a:t>
            </a:r>
          </a:p>
        </p:txBody>
      </p:sp>
      <p:pic>
        <p:nvPicPr>
          <p:cNvPr id="18435" name="Content Placeholder 8" descr="PICT0245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PICT009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457200"/>
            <a:ext cx="83312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6" descr="PICT0250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4978400" cy="3733800"/>
          </a:xfrm>
        </p:spPr>
      </p:pic>
      <p:pic>
        <p:nvPicPr>
          <p:cNvPr id="20483" name="Content Placeholder 7" descr="PICT0251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628900"/>
            <a:ext cx="5257800" cy="394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 descr="PICT025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1752600"/>
            <a:ext cx="4516437" cy="3387725"/>
          </a:xfrm>
        </p:spPr>
      </p:pic>
      <p:pic>
        <p:nvPicPr>
          <p:cNvPr id="21507" name="Content Placeholder 5" descr="PICT0253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990600"/>
            <a:ext cx="3913188" cy="521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 descr="PICT0098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238" y="1981200"/>
            <a:ext cx="4414837" cy="3159125"/>
          </a:xfrm>
        </p:spPr>
      </p:pic>
      <p:pic>
        <p:nvPicPr>
          <p:cNvPr id="22531" name="Content Placeholder 5" descr="PICT0097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0" y="1981200"/>
            <a:ext cx="4211638" cy="315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 descr="PICT0099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685800"/>
            <a:ext cx="3984625" cy="5311775"/>
          </a:xfrm>
        </p:spPr>
      </p:pic>
      <p:pic>
        <p:nvPicPr>
          <p:cNvPr id="23555" name="Content Placeholder 5" descr="PICT0100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538" y="685800"/>
            <a:ext cx="3978275" cy="530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Seasoning</a:t>
            </a:r>
          </a:p>
        </p:txBody>
      </p:sp>
      <p:pic>
        <p:nvPicPr>
          <p:cNvPr id="24579" name="Content Placeholder 4" descr="PICT0255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1828800"/>
            <a:ext cx="4516437" cy="3311525"/>
          </a:xfrm>
        </p:spPr>
      </p:pic>
      <p:pic>
        <p:nvPicPr>
          <p:cNvPr id="24580" name="Content Placeholder 5" descr="PICT0254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1828800"/>
            <a:ext cx="4414838" cy="331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Planing </a:t>
            </a:r>
          </a:p>
        </p:txBody>
      </p:sp>
      <p:pic>
        <p:nvPicPr>
          <p:cNvPr id="25603" name="Content Placeholder 4" descr="PICT0101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2327275"/>
            <a:ext cx="4516437" cy="3387725"/>
          </a:xfrm>
        </p:spPr>
      </p:pic>
      <p:pic>
        <p:nvPicPr>
          <p:cNvPr id="25604" name="Content Placeholder 5" descr="PICT0132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2327275"/>
            <a:ext cx="4313238" cy="3387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Happens in the Barrel?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dirty="0"/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>
                <a:latin typeface="+mj-lt"/>
              </a:rPr>
              <a:t>Evaporation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>
                <a:latin typeface="+mj-lt"/>
              </a:rPr>
              <a:t>Oxidation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>
                <a:latin typeface="+mj-lt"/>
              </a:rPr>
              <a:t>Clarification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>
                <a:latin typeface="+mj-lt"/>
              </a:rPr>
              <a:t>Extraction</a:t>
            </a:r>
          </a:p>
          <a:p>
            <a:pPr marL="548640" indent="-411480"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>
                <a:latin typeface="+mj-lt"/>
              </a:rPr>
              <a:t>Evolution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Placeholder 4" descr="PICT0139.JPG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304800" y="457200"/>
            <a:ext cx="8458200" cy="6108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ICT01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 descr="PICT0133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4" t="23190" r="23273" b="21657"/>
          <a:stretch>
            <a:fillRect/>
          </a:stretch>
        </p:blipFill>
        <p:spPr>
          <a:xfrm>
            <a:off x="1066800" y="609600"/>
            <a:ext cx="3581400" cy="5584825"/>
          </a:xfrm>
        </p:spPr>
      </p:pic>
      <p:pic>
        <p:nvPicPr>
          <p:cNvPr id="28675" name="Content Placeholder 5" descr="PICT0137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r="16072"/>
          <a:stretch>
            <a:fillRect/>
          </a:stretch>
        </p:blipFill>
        <p:spPr>
          <a:xfrm>
            <a:off x="5410200" y="533400"/>
            <a:ext cx="2895600" cy="5608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Heating &amp; Toasting</a:t>
            </a:r>
          </a:p>
        </p:txBody>
      </p:sp>
      <p:pic>
        <p:nvPicPr>
          <p:cNvPr id="29699" name="Content Placeholder 4" descr="PICT0249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2327275"/>
            <a:ext cx="4516437" cy="3387725"/>
          </a:xfrm>
        </p:spPr>
      </p:pic>
      <p:pic>
        <p:nvPicPr>
          <p:cNvPr id="29700" name="Content Placeholder 5" descr="PICT0256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1988" y="2327275"/>
            <a:ext cx="4516437" cy="3387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6" descr="PICT01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4" descr="PICT0146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1752600"/>
            <a:ext cx="4516437" cy="3387725"/>
          </a:xfrm>
        </p:spPr>
      </p:pic>
      <p:pic>
        <p:nvPicPr>
          <p:cNvPr id="31747" name="Content Placeholder 5" descr="PICT0104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8788" y="1752600"/>
            <a:ext cx="4646612" cy="3387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PICT01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Influencing Oak Extracts</a:t>
            </a:r>
          </a:p>
        </p:txBody>
      </p:sp>
      <p:grpSp>
        <p:nvGrpSpPr>
          <p:cNvPr id="9219" name="Group 96"/>
          <p:cNvGrpSpPr>
            <a:grpSpLocks/>
          </p:cNvGrpSpPr>
          <p:nvPr/>
        </p:nvGrpSpPr>
        <p:grpSpPr bwMode="auto">
          <a:xfrm>
            <a:off x="3495675" y="2057400"/>
            <a:ext cx="2182813" cy="3289300"/>
            <a:chOff x="2202" y="1296"/>
            <a:chExt cx="1375" cy="2072"/>
          </a:xfrm>
        </p:grpSpPr>
        <p:sp>
          <p:nvSpPr>
            <p:cNvPr id="9240" name="Freeform 3"/>
            <p:cNvSpPr>
              <a:spLocks/>
            </p:cNvSpPr>
            <p:nvPr/>
          </p:nvSpPr>
          <p:spPr bwMode="auto">
            <a:xfrm>
              <a:off x="2202" y="2187"/>
              <a:ext cx="216" cy="292"/>
            </a:xfrm>
            <a:custGeom>
              <a:avLst/>
              <a:gdLst>
                <a:gd name="T0" fmla="*/ 210 w 216"/>
                <a:gd name="T1" fmla="*/ 291 h 292"/>
                <a:gd name="T2" fmla="*/ 205 w 216"/>
                <a:gd name="T3" fmla="*/ 274 h 292"/>
                <a:gd name="T4" fmla="*/ 196 w 216"/>
                <a:gd name="T5" fmla="*/ 254 h 292"/>
                <a:gd name="T6" fmla="*/ 184 w 216"/>
                <a:gd name="T7" fmla="*/ 233 h 292"/>
                <a:gd name="T8" fmla="*/ 170 w 216"/>
                <a:gd name="T9" fmla="*/ 211 h 292"/>
                <a:gd name="T10" fmla="*/ 154 w 216"/>
                <a:gd name="T11" fmla="*/ 187 h 292"/>
                <a:gd name="T12" fmla="*/ 136 w 216"/>
                <a:gd name="T13" fmla="*/ 163 h 292"/>
                <a:gd name="T14" fmla="*/ 118 w 216"/>
                <a:gd name="T15" fmla="*/ 140 h 292"/>
                <a:gd name="T16" fmla="*/ 99 w 216"/>
                <a:gd name="T17" fmla="*/ 116 h 292"/>
                <a:gd name="T18" fmla="*/ 79 w 216"/>
                <a:gd name="T19" fmla="*/ 93 h 292"/>
                <a:gd name="T20" fmla="*/ 61 w 216"/>
                <a:gd name="T21" fmla="*/ 72 h 292"/>
                <a:gd name="T22" fmla="*/ 45 w 216"/>
                <a:gd name="T23" fmla="*/ 53 h 292"/>
                <a:gd name="T24" fmla="*/ 29 w 216"/>
                <a:gd name="T25" fmla="*/ 37 h 292"/>
                <a:gd name="T26" fmla="*/ 17 w 216"/>
                <a:gd name="T27" fmla="*/ 22 h 292"/>
                <a:gd name="T28" fmla="*/ 8 w 216"/>
                <a:gd name="T29" fmla="*/ 12 h 292"/>
                <a:gd name="T30" fmla="*/ 1 w 216"/>
                <a:gd name="T31" fmla="*/ 5 h 292"/>
                <a:gd name="T32" fmla="*/ 0 w 216"/>
                <a:gd name="T33" fmla="*/ 4 h 292"/>
                <a:gd name="T34" fmla="*/ 3 w 216"/>
                <a:gd name="T35" fmla="*/ 0 h 292"/>
                <a:gd name="T36" fmla="*/ 5 w 216"/>
                <a:gd name="T37" fmla="*/ 2 h 292"/>
                <a:gd name="T38" fmla="*/ 10 w 216"/>
                <a:gd name="T39" fmla="*/ 9 h 292"/>
                <a:gd name="T40" fmla="*/ 20 w 216"/>
                <a:gd name="T41" fmla="*/ 20 h 292"/>
                <a:gd name="T42" fmla="*/ 32 w 216"/>
                <a:gd name="T43" fmla="*/ 34 h 292"/>
                <a:gd name="T44" fmla="*/ 49 w 216"/>
                <a:gd name="T45" fmla="*/ 50 h 292"/>
                <a:gd name="T46" fmla="*/ 64 w 216"/>
                <a:gd name="T47" fmla="*/ 70 h 292"/>
                <a:gd name="T48" fmla="*/ 83 w 216"/>
                <a:gd name="T49" fmla="*/ 90 h 292"/>
                <a:gd name="T50" fmla="*/ 101 w 216"/>
                <a:gd name="T51" fmla="*/ 112 h 292"/>
                <a:gd name="T52" fmla="*/ 120 w 216"/>
                <a:gd name="T53" fmla="*/ 137 h 292"/>
                <a:gd name="T54" fmla="*/ 138 w 216"/>
                <a:gd name="T55" fmla="*/ 161 h 292"/>
                <a:gd name="T56" fmla="*/ 156 w 216"/>
                <a:gd name="T57" fmla="*/ 185 h 292"/>
                <a:gd name="T58" fmla="*/ 174 w 216"/>
                <a:gd name="T59" fmla="*/ 208 h 292"/>
                <a:gd name="T60" fmla="*/ 188 w 216"/>
                <a:gd name="T61" fmla="*/ 232 h 292"/>
                <a:gd name="T62" fmla="*/ 200 w 216"/>
                <a:gd name="T63" fmla="*/ 253 h 292"/>
                <a:gd name="T64" fmla="*/ 210 w 216"/>
                <a:gd name="T65" fmla="*/ 273 h 292"/>
                <a:gd name="T66" fmla="*/ 215 w 216"/>
                <a:gd name="T67" fmla="*/ 290 h 292"/>
                <a:gd name="T68" fmla="*/ 210 w 216"/>
                <a:gd name="T69" fmla="*/ 291 h 2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292"/>
                <a:gd name="T107" fmla="*/ 216 w 216"/>
                <a:gd name="T108" fmla="*/ 292 h 2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292">
                  <a:moveTo>
                    <a:pt x="210" y="291"/>
                  </a:moveTo>
                  <a:lnTo>
                    <a:pt x="205" y="274"/>
                  </a:lnTo>
                  <a:lnTo>
                    <a:pt x="196" y="254"/>
                  </a:lnTo>
                  <a:lnTo>
                    <a:pt x="184" y="233"/>
                  </a:lnTo>
                  <a:lnTo>
                    <a:pt x="170" y="211"/>
                  </a:lnTo>
                  <a:lnTo>
                    <a:pt x="154" y="187"/>
                  </a:lnTo>
                  <a:lnTo>
                    <a:pt x="136" y="163"/>
                  </a:lnTo>
                  <a:lnTo>
                    <a:pt x="118" y="140"/>
                  </a:lnTo>
                  <a:lnTo>
                    <a:pt x="99" y="116"/>
                  </a:lnTo>
                  <a:lnTo>
                    <a:pt x="79" y="93"/>
                  </a:lnTo>
                  <a:lnTo>
                    <a:pt x="61" y="72"/>
                  </a:lnTo>
                  <a:lnTo>
                    <a:pt x="45" y="53"/>
                  </a:lnTo>
                  <a:lnTo>
                    <a:pt x="29" y="37"/>
                  </a:lnTo>
                  <a:lnTo>
                    <a:pt x="17" y="22"/>
                  </a:lnTo>
                  <a:lnTo>
                    <a:pt x="8" y="12"/>
                  </a:lnTo>
                  <a:lnTo>
                    <a:pt x="1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2"/>
                  </a:lnTo>
                  <a:lnTo>
                    <a:pt x="10" y="9"/>
                  </a:lnTo>
                  <a:lnTo>
                    <a:pt x="20" y="20"/>
                  </a:lnTo>
                  <a:lnTo>
                    <a:pt x="32" y="34"/>
                  </a:lnTo>
                  <a:lnTo>
                    <a:pt x="49" y="50"/>
                  </a:lnTo>
                  <a:lnTo>
                    <a:pt x="64" y="70"/>
                  </a:lnTo>
                  <a:lnTo>
                    <a:pt x="83" y="90"/>
                  </a:lnTo>
                  <a:lnTo>
                    <a:pt x="101" y="112"/>
                  </a:lnTo>
                  <a:lnTo>
                    <a:pt x="120" y="137"/>
                  </a:lnTo>
                  <a:lnTo>
                    <a:pt x="138" y="161"/>
                  </a:lnTo>
                  <a:lnTo>
                    <a:pt x="156" y="185"/>
                  </a:lnTo>
                  <a:lnTo>
                    <a:pt x="174" y="208"/>
                  </a:lnTo>
                  <a:lnTo>
                    <a:pt x="188" y="232"/>
                  </a:lnTo>
                  <a:lnTo>
                    <a:pt x="200" y="253"/>
                  </a:lnTo>
                  <a:lnTo>
                    <a:pt x="210" y="273"/>
                  </a:lnTo>
                  <a:lnTo>
                    <a:pt x="215" y="290"/>
                  </a:lnTo>
                  <a:lnTo>
                    <a:pt x="210" y="291"/>
                  </a:lnTo>
                </a:path>
              </a:pathLst>
            </a:custGeom>
            <a:solidFill>
              <a:srgbClr val="4F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4"/>
            <p:cNvSpPr>
              <a:spLocks/>
            </p:cNvSpPr>
            <p:nvPr/>
          </p:nvSpPr>
          <p:spPr bwMode="auto">
            <a:xfrm>
              <a:off x="2424" y="2489"/>
              <a:ext cx="255" cy="248"/>
            </a:xfrm>
            <a:custGeom>
              <a:avLst/>
              <a:gdLst>
                <a:gd name="T0" fmla="*/ 251 w 255"/>
                <a:gd name="T1" fmla="*/ 247 h 248"/>
                <a:gd name="T2" fmla="*/ 249 w 255"/>
                <a:gd name="T3" fmla="*/ 245 h 248"/>
                <a:gd name="T4" fmla="*/ 241 w 255"/>
                <a:gd name="T5" fmla="*/ 240 h 248"/>
                <a:gd name="T6" fmla="*/ 230 w 255"/>
                <a:gd name="T7" fmla="*/ 232 h 248"/>
                <a:gd name="T8" fmla="*/ 215 w 255"/>
                <a:gd name="T9" fmla="*/ 220 h 248"/>
                <a:gd name="T10" fmla="*/ 197 w 255"/>
                <a:gd name="T11" fmla="*/ 207 h 248"/>
                <a:gd name="T12" fmla="*/ 177 w 255"/>
                <a:gd name="T13" fmla="*/ 192 h 248"/>
                <a:gd name="T14" fmla="*/ 156 w 255"/>
                <a:gd name="T15" fmla="*/ 174 h 248"/>
                <a:gd name="T16" fmla="*/ 133 w 255"/>
                <a:gd name="T17" fmla="*/ 156 h 248"/>
                <a:gd name="T18" fmla="*/ 111 w 255"/>
                <a:gd name="T19" fmla="*/ 137 h 248"/>
                <a:gd name="T20" fmla="*/ 89 w 255"/>
                <a:gd name="T21" fmla="*/ 117 h 248"/>
                <a:gd name="T22" fmla="*/ 67 w 255"/>
                <a:gd name="T23" fmla="*/ 97 h 248"/>
                <a:gd name="T24" fmla="*/ 48 w 255"/>
                <a:gd name="T25" fmla="*/ 76 h 248"/>
                <a:gd name="T26" fmla="*/ 31 w 255"/>
                <a:gd name="T27" fmla="*/ 56 h 248"/>
                <a:gd name="T28" fmla="*/ 17 w 255"/>
                <a:gd name="T29" fmla="*/ 36 h 248"/>
                <a:gd name="T30" fmla="*/ 6 w 255"/>
                <a:gd name="T31" fmla="*/ 19 h 248"/>
                <a:gd name="T32" fmla="*/ 0 w 255"/>
                <a:gd name="T33" fmla="*/ 1 h 248"/>
                <a:gd name="T34" fmla="*/ 5 w 255"/>
                <a:gd name="T35" fmla="*/ 0 h 248"/>
                <a:gd name="T36" fmla="*/ 10 w 255"/>
                <a:gd name="T37" fmla="*/ 18 h 248"/>
                <a:gd name="T38" fmla="*/ 21 w 255"/>
                <a:gd name="T39" fmla="*/ 34 h 248"/>
                <a:gd name="T40" fmla="*/ 34 w 255"/>
                <a:gd name="T41" fmla="*/ 54 h 248"/>
                <a:gd name="T42" fmla="*/ 50 w 255"/>
                <a:gd name="T43" fmla="*/ 73 h 248"/>
                <a:gd name="T44" fmla="*/ 70 w 255"/>
                <a:gd name="T45" fmla="*/ 94 h 248"/>
                <a:gd name="T46" fmla="*/ 92 w 255"/>
                <a:gd name="T47" fmla="*/ 114 h 248"/>
                <a:gd name="T48" fmla="*/ 113 w 255"/>
                <a:gd name="T49" fmla="*/ 135 h 248"/>
                <a:gd name="T50" fmla="*/ 137 w 255"/>
                <a:gd name="T51" fmla="*/ 153 h 248"/>
                <a:gd name="T52" fmla="*/ 159 w 255"/>
                <a:gd name="T53" fmla="*/ 172 h 248"/>
                <a:gd name="T54" fmla="*/ 181 w 255"/>
                <a:gd name="T55" fmla="*/ 188 h 248"/>
                <a:gd name="T56" fmla="*/ 200 w 255"/>
                <a:gd name="T57" fmla="*/ 205 h 248"/>
                <a:gd name="T58" fmla="*/ 218 w 255"/>
                <a:gd name="T59" fmla="*/ 218 h 248"/>
                <a:gd name="T60" fmla="*/ 233 w 255"/>
                <a:gd name="T61" fmla="*/ 228 h 248"/>
                <a:gd name="T62" fmla="*/ 245 w 255"/>
                <a:gd name="T63" fmla="*/ 238 h 248"/>
                <a:gd name="T64" fmla="*/ 251 w 255"/>
                <a:gd name="T65" fmla="*/ 242 h 248"/>
                <a:gd name="T66" fmla="*/ 254 w 255"/>
                <a:gd name="T67" fmla="*/ 245 h 248"/>
                <a:gd name="T68" fmla="*/ 251 w 255"/>
                <a:gd name="T69" fmla="*/ 247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5"/>
                <a:gd name="T106" fmla="*/ 0 h 248"/>
                <a:gd name="T107" fmla="*/ 255 w 255"/>
                <a:gd name="T108" fmla="*/ 248 h 2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5" h="248">
                  <a:moveTo>
                    <a:pt x="251" y="247"/>
                  </a:moveTo>
                  <a:lnTo>
                    <a:pt x="249" y="245"/>
                  </a:lnTo>
                  <a:lnTo>
                    <a:pt x="241" y="240"/>
                  </a:lnTo>
                  <a:lnTo>
                    <a:pt x="230" y="232"/>
                  </a:lnTo>
                  <a:lnTo>
                    <a:pt x="215" y="220"/>
                  </a:lnTo>
                  <a:lnTo>
                    <a:pt x="197" y="207"/>
                  </a:lnTo>
                  <a:lnTo>
                    <a:pt x="177" y="192"/>
                  </a:lnTo>
                  <a:lnTo>
                    <a:pt x="156" y="174"/>
                  </a:lnTo>
                  <a:lnTo>
                    <a:pt x="133" y="156"/>
                  </a:lnTo>
                  <a:lnTo>
                    <a:pt x="111" y="137"/>
                  </a:lnTo>
                  <a:lnTo>
                    <a:pt x="89" y="117"/>
                  </a:lnTo>
                  <a:lnTo>
                    <a:pt x="67" y="97"/>
                  </a:lnTo>
                  <a:lnTo>
                    <a:pt x="48" y="76"/>
                  </a:lnTo>
                  <a:lnTo>
                    <a:pt x="31" y="56"/>
                  </a:lnTo>
                  <a:lnTo>
                    <a:pt x="17" y="36"/>
                  </a:lnTo>
                  <a:lnTo>
                    <a:pt x="6" y="19"/>
                  </a:lnTo>
                  <a:lnTo>
                    <a:pt x="0" y="1"/>
                  </a:lnTo>
                  <a:lnTo>
                    <a:pt x="5" y="0"/>
                  </a:lnTo>
                  <a:lnTo>
                    <a:pt x="10" y="18"/>
                  </a:lnTo>
                  <a:lnTo>
                    <a:pt x="21" y="34"/>
                  </a:lnTo>
                  <a:lnTo>
                    <a:pt x="34" y="54"/>
                  </a:lnTo>
                  <a:lnTo>
                    <a:pt x="50" y="73"/>
                  </a:lnTo>
                  <a:lnTo>
                    <a:pt x="70" y="94"/>
                  </a:lnTo>
                  <a:lnTo>
                    <a:pt x="92" y="114"/>
                  </a:lnTo>
                  <a:lnTo>
                    <a:pt x="113" y="135"/>
                  </a:lnTo>
                  <a:lnTo>
                    <a:pt x="137" y="153"/>
                  </a:lnTo>
                  <a:lnTo>
                    <a:pt x="159" y="172"/>
                  </a:lnTo>
                  <a:lnTo>
                    <a:pt x="181" y="188"/>
                  </a:lnTo>
                  <a:lnTo>
                    <a:pt x="200" y="205"/>
                  </a:lnTo>
                  <a:lnTo>
                    <a:pt x="218" y="218"/>
                  </a:lnTo>
                  <a:lnTo>
                    <a:pt x="233" y="228"/>
                  </a:lnTo>
                  <a:lnTo>
                    <a:pt x="245" y="238"/>
                  </a:lnTo>
                  <a:lnTo>
                    <a:pt x="251" y="242"/>
                  </a:lnTo>
                  <a:lnTo>
                    <a:pt x="254" y="245"/>
                  </a:lnTo>
                  <a:lnTo>
                    <a:pt x="251" y="247"/>
                  </a:lnTo>
                </a:path>
              </a:pathLst>
            </a:custGeom>
            <a:solidFill>
              <a:srgbClr val="4F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5"/>
            <p:cNvSpPr>
              <a:spLocks/>
            </p:cNvSpPr>
            <p:nvPr/>
          </p:nvSpPr>
          <p:spPr bwMode="auto">
            <a:xfrm>
              <a:off x="3238" y="2761"/>
              <a:ext cx="159" cy="181"/>
            </a:xfrm>
            <a:custGeom>
              <a:avLst/>
              <a:gdLst>
                <a:gd name="T0" fmla="*/ 4 w 159"/>
                <a:gd name="T1" fmla="*/ 0 h 181"/>
                <a:gd name="T2" fmla="*/ 14 w 159"/>
                <a:gd name="T3" fmla="*/ 8 h 181"/>
                <a:gd name="T4" fmla="*/ 23 w 159"/>
                <a:gd name="T5" fmla="*/ 18 h 181"/>
                <a:gd name="T6" fmla="*/ 35 w 159"/>
                <a:gd name="T7" fmla="*/ 31 h 181"/>
                <a:gd name="T8" fmla="*/ 48 w 159"/>
                <a:gd name="T9" fmla="*/ 45 h 181"/>
                <a:gd name="T10" fmla="*/ 60 w 159"/>
                <a:gd name="T11" fmla="*/ 59 h 181"/>
                <a:gd name="T12" fmla="*/ 74 w 159"/>
                <a:gd name="T13" fmla="*/ 74 h 181"/>
                <a:gd name="T14" fmla="*/ 86 w 159"/>
                <a:gd name="T15" fmla="*/ 89 h 181"/>
                <a:gd name="T16" fmla="*/ 99 w 159"/>
                <a:gd name="T17" fmla="*/ 104 h 181"/>
                <a:gd name="T18" fmla="*/ 111 w 159"/>
                <a:gd name="T19" fmla="*/ 119 h 181"/>
                <a:gd name="T20" fmla="*/ 122 w 159"/>
                <a:gd name="T21" fmla="*/ 133 h 181"/>
                <a:gd name="T22" fmla="*/ 132 w 159"/>
                <a:gd name="T23" fmla="*/ 144 h 181"/>
                <a:gd name="T24" fmla="*/ 141 w 159"/>
                <a:gd name="T25" fmla="*/ 156 h 181"/>
                <a:gd name="T26" fmla="*/ 148 w 159"/>
                <a:gd name="T27" fmla="*/ 165 h 181"/>
                <a:gd name="T28" fmla="*/ 153 w 159"/>
                <a:gd name="T29" fmla="*/ 172 h 181"/>
                <a:gd name="T30" fmla="*/ 157 w 159"/>
                <a:gd name="T31" fmla="*/ 177 h 181"/>
                <a:gd name="T32" fmla="*/ 158 w 159"/>
                <a:gd name="T33" fmla="*/ 178 h 181"/>
                <a:gd name="T34" fmla="*/ 156 w 159"/>
                <a:gd name="T35" fmla="*/ 180 h 181"/>
                <a:gd name="T36" fmla="*/ 154 w 159"/>
                <a:gd name="T37" fmla="*/ 179 h 181"/>
                <a:gd name="T38" fmla="*/ 151 w 159"/>
                <a:gd name="T39" fmla="*/ 174 h 181"/>
                <a:gd name="T40" fmla="*/ 146 w 159"/>
                <a:gd name="T41" fmla="*/ 167 h 181"/>
                <a:gd name="T42" fmla="*/ 137 w 159"/>
                <a:gd name="T43" fmla="*/ 158 h 181"/>
                <a:gd name="T44" fmla="*/ 130 w 159"/>
                <a:gd name="T45" fmla="*/ 147 h 181"/>
                <a:gd name="T46" fmla="*/ 119 w 159"/>
                <a:gd name="T47" fmla="*/ 135 h 181"/>
                <a:gd name="T48" fmla="*/ 107 w 159"/>
                <a:gd name="T49" fmla="*/ 121 h 181"/>
                <a:gd name="T50" fmla="*/ 95 w 159"/>
                <a:gd name="T51" fmla="*/ 106 h 181"/>
                <a:gd name="T52" fmla="*/ 84 w 159"/>
                <a:gd name="T53" fmla="*/ 92 h 181"/>
                <a:gd name="T54" fmla="*/ 70 w 159"/>
                <a:gd name="T55" fmla="*/ 76 h 181"/>
                <a:gd name="T56" fmla="*/ 58 w 159"/>
                <a:gd name="T57" fmla="*/ 62 h 181"/>
                <a:gd name="T58" fmla="*/ 46 w 159"/>
                <a:gd name="T59" fmla="*/ 47 h 181"/>
                <a:gd name="T60" fmla="*/ 32 w 159"/>
                <a:gd name="T61" fmla="*/ 35 h 181"/>
                <a:gd name="T62" fmla="*/ 21 w 159"/>
                <a:gd name="T63" fmla="*/ 22 h 181"/>
                <a:gd name="T64" fmla="*/ 10 w 159"/>
                <a:gd name="T65" fmla="*/ 10 h 181"/>
                <a:gd name="T66" fmla="*/ 0 w 159"/>
                <a:gd name="T67" fmla="*/ 2 h 181"/>
                <a:gd name="T68" fmla="*/ 4 w 159"/>
                <a:gd name="T69" fmla="*/ 0 h 1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9"/>
                <a:gd name="T106" fmla="*/ 0 h 181"/>
                <a:gd name="T107" fmla="*/ 159 w 159"/>
                <a:gd name="T108" fmla="*/ 181 h 1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9" h="181">
                  <a:moveTo>
                    <a:pt x="4" y="0"/>
                  </a:moveTo>
                  <a:lnTo>
                    <a:pt x="14" y="8"/>
                  </a:lnTo>
                  <a:lnTo>
                    <a:pt x="23" y="18"/>
                  </a:lnTo>
                  <a:lnTo>
                    <a:pt x="35" y="31"/>
                  </a:lnTo>
                  <a:lnTo>
                    <a:pt x="48" y="45"/>
                  </a:lnTo>
                  <a:lnTo>
                    <a:pt x="60" y="59"/>
                  </a:lnTo>
                  <a:lnTo>
                    <a:pt x="74" y="74"/>
                  </a:lnTo>
                  <a:lnTo>
                    <a:pt x="86" y="89"/>
                  </a:lnTo>
                  <a:lnTo>
                    <a:pt x="99" y="104"/>
                  </a:lnTo>
                  <a:lnTo>
                    <a:pt x="111" y="119"/>
                  </a:lnTo>
                  <a:lnTo>
                    <a:pt x="122" y="133"/>
                  </a:lnTo>
                  <a:lnTo>
                    <a:pt x="132" y="144"/>
                  </a:lnTo>
                  <a:lnTo>
                    <a:pt x="141" y="156"/>
                  </a:lnTo>
                  <a:lnTo>
                    <a:pt x="148" y="165"/>
                  </a:lnTo>
                  <a:lnTo>
                    <a:pt x="153" y="172"/>
                  </a:lnTo>
                  <a:lnTo>
                    <a:pt x="157" y="177"/>
                  </a:lnTo>
                  <a:lnTo>
                    <a:pt x="158" y="178"/>
                  </a:lnTo>
                  <a:lnTo>
                    <a:pt x="156" y="180"/>
                  </a:lnTo>
                  <a:lnTo>
                    <a:pt x="154" y="179"/>
                  </a:lnTo>
                  <a:lnTo>
                    <a:pt x="151" y="174"/>
                  </a:lnTo>
                  <a:lnTo>
                    <a:pt x="146" y="167"/>
                  </a:lnTo>
                  <a:lnTo>
                    <a:pt x="137" y="158"/>
                  </a:lnTo>
                  <a:lnTo>
                    <a:pt x="130" y="147"/>
                  </a:lnTo>
                  <a:lnTo>
                    <a:pt x="119" y="135"/>
                  </a:lnTo>
                  <a:lnTo>
                    <a:pt x="107" y="121"/>
                  </a:lnTo>
                  <a:lnTo>
                    <a:pt x="95" y="106"/>
                  </a:lnTo>
                  <a:lnTo>
                    <a:pt x="84" y="92"/>
                  </a:lnTo>
                  <a:lnTo>
                    <a:pt x="70" y="76"/>
                  </a:lnTo>
                  <a:lnTo>
                    <a:pt x="58" y="62"/>
                  </a:lnTo>
                  <a:lnTo>
                    <a:pt x="46" y="47"/>
                  </a:lnTo>
                  <a:lnTo>
                    <a:pt x="32" y="35"/>
                  </a:lnTo>
                  <a:lnTo>
                    <a:pt x="21" y="22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solidFill>
              <a:srgbClr val="4F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6"/>
            <p:cNvSpPr>
              <a:spLocks/>
            </p:cNvSpPr>
            <p:nvPr/>
          </p:nvSpPr>
          <p:spPr bwMode="auto">
            <a:xfrm>
              <a:off x="3007" y="2450"/>
              <a:ext cx="221" cy="301"/>
            </a:xfrm>
            <a:custGeom>
              <a:avLst/>
              <a:gdLst>
                <a:gd name="T0" fmla="*/ 5 w 221"/>
                <a:gd name="T1" fmla="*/ 0 h 301"/>
                <a:gd name="T2" fmla="*/ 11 w 221"/>
                <a:gd name="T3" fmla="*/ 17 h 301"/>
                <a:gd name="T4" fmla="*/ 20 w 221"/>
                <a:gd name="T5" fmla="*/ 34 h 301"/>
                <a:gd name="T6" fmla="*/ 31 w 221"/>
                <a:gd name="T7" fmla="*/ 53 h 301"/>
                <a:gd name="T8" fmla="*/ 43 w 221"/>
                <a:gd name="T9" fmla="*/ 74 h 301"/>
                <a:gd name="T10" fmla="*/ 57 w 221"/>
                <a:gd name="T11" fmla="*/ 96 h 301"/>
                <a:gd name="T12" fmla="*/ 72 w 221"/>
                <a:gd name="T13" fmla="*/ 118 h 301"/>
                <a:gd name="T14" fmla="*/ 88 w 221"/>
                <a:gd name="T15" fmla="*/ 141 h 301"/>
                <a:gd name="T16" fmla="*/ 103 w 221"/>
                <a:gd name="T17" fmla="*/ 163 h 301"/>
                <a:gd name="T18" fmla="*/ 120 w 221"/>
                <a:gd name="T19" fmla="*/ 184 h 301"/>
                <a:gd name="T20" fmla="*/ 136 w 221"/>
                <a:gd name="T21" fmla="*/ 206 h 301"/>
                <a:gd name="T22" fmla="*/ 153 w 221"/>
                <a:gd name="T23" fmla="*/ 226 h 301"/>
                <a:gd name="T24" fmla="*/ 168 w 221"/>
                <a:gd name="T25" fmla="*/ 244 h 301"/>
                <a:gd name="T26" fmla="*/ 183 w 221"/>
                <a:gd name="T27" fmla="*/ 260 h 301"/>
                <a:gd name="T28" fmla="*/ 197 w 221"/>
                <a:gd name="T29" fmla="*/ 275 h 301"/>
                <a:gd name="T30" fmla="*/ 210 w 221"/>
                <a:gd name="T31" fmla="*/ 288 h 301"/>
                <a:gd name="T32" fmla="*/ 220 w 221"/>
                <a:gd name="T33" fmla="*/ 298 h 301"/>
                <a:gd name="T34" fmla="*/ 216 w 221"/>
                <a:gd name="T35" fmla="*/ 300 h 301"/>
                <a:gd name="T36" fmla="*/ 206 w 221"/>
                <a:gd name="T37" fmla="*/ 291 h 301"/>
                <a:gd name="T38" fmla="*/ 193 w 221"/>
                <a:gd name="T39" fmla="*/ 278 h 301"/>
                <a:gd name="T40" fmla="*/ 181 w 221"/>
                <a:gd name="T41" fmla="*/ 263 h 301"/>
                <a:gd name="T42" fmla="*/ 165 w 221"/>
                <a:gd name="T43" fmla="*/ 247 h 301"/>
                <a:gd name="T44" fmla="*/ 150 w 221"/>
                <a:gd name="T45" fmla="*/ 228 h 301"/>
                <a:gd name="T46" fmla="*/ 134 w 221"/>
                <a:gd name="T47" fmla="*/ 208 h 301"/>
                <a:gd name="T48" fmla="*/ 117 w 221"/>
                <a:gd name="T49" fmla="*/ 187 h 301"/>
                <a:gd name="T50" fmla="*/ 100 w 221"/>
                <a:gd name="T51" fmla="*/ 165 h 301"/>
                <a:gd name="T52" fmla="*/ 83 w 221"/>
                <a:gd name="T53" fmla="*/ 143 h 301"/>
                <a:gd name="T54" fmla="*/ 67 w 221"/>
                <a:gd name="T55" fmla="*/ 120 h 301"/>
                <a:gd name="T56" fmla="*/ 52 w 221"/>
                <a:gd name="T57" fmla="*/ 98 h 301"/>
                <a:gd name="T58" fmla="*/ 38 w 221"/>
                <a:gd name="T59" fmla="*/ 76 h 301"/>
                <a:gd name="T60" fmla="*/ 27 w 221"/>
                <a:gd name="T61" fmla="*/ 56 h 301"/>
                <a:gd name="T62" fmla="*/ 15 w 221"/>
                <a:gd name="T63" fmla="*/ 35 h 301"/>
                <a:gd name="T64" fmla="*/ 8 w 221"/>
                <a:gd name="T65" fmla="*/ 18 h 301"/>
                <a:gd name="T66" fmla="*/ 0 w 221"/>
                <a:gd name="T67" fmla="*/ 1 h 301"/>
                <a:gd name="T68" fmla="*/ 5 w 221"/>
                <a:gd name="T69" fmla="*/ 0 h 3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1"/>
                <a:gd name="T106" fmla="*/ 0 h 301"/>
                <a:gd name="T107" fmla="*/ 221 w 221"/>
                <a:gd name="T108" fmla="*/ 301 h 3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1" h="301">
                  <a:moveTo>
                    <a:pt x="5" y="0"/>
                  </a:moveTo>
                  <a:lnTo>
                    <a:pt x="11" y="17"/>
                  </a:lnTo>
                  <a:lnTo>
                    <a:pt x="20" y="34"/>
                  </a:lnTo>
                  <a:lnTo>
                    <a:pt x="31" y="53"/>
                  </a:lnTo>
                  <a:lnTo>
                    <a:pt x="43" y="74"/>
                  </a:lnTo>
                  <a:lnTo>
                    <a:pt x="57" y="96"/>
                  </a:lnTo>
                  <a:lnTo>
                    <a:pt x="72" y="118"/>
                  </a:lnTo>
                  <a:lnTo>
                    <a:pt x="88" y="141"/>
                  </a:lnTo>
                  <a:lnTo>
                    <a:pt x="103" y="163"/>
                  </a:lnTo>
                  <a:lnTo>
                    <a:pt x="120" y="184"/>
                  </a:lnTo>
                  <a:lnTo>
                    <a:pt x="136" y="206"/>
                  </a:lnTo>
                  <a:lnTo>
                    <a:pt x="153" y="226"/>
                  </a:lnTo>
                  <a:lnTo>
                    <a:pt x="168" y="244"/>
                  </a:lnTo>
                  <a:lnTo>
                    <a:pt x="183" y="260"/>
                  </a:lnTo>
                  <a:lnTo>
                    <a:pt x="197" y="275"/>
                  </a:lnTo>
                  <a:lnTo>
                    <a:pt x="210" y="288"/>
                  </a:lnTo>
                  <a:lnTo>
                    <a:pt x="220" y="298"/>
                  </a:lnTo>
                  <a:lnTo>
                    <a:pt x="216" y="300"/>
                  </a:lnTo>
                  <a:lnTo>
                    <a:pt x="206" y="291"/>
                  </a:lnTo>
                  <a:lnTo>
                    <a:pt x="193" y="278"/>
                  </a:lnTo>
                  <a:lnTo>
                    <a:pt x="181" y="263"/>
                  </a:lnTo>
                  <a:lnTo>
                    <a:pt x="165" y="247"/>
                  </a:lnTo>
                  <a:lnTo>
                    <a:pt x="150" y="228"/>
                  </a:lnTo>
                  <a:lnTo>
                    <a:pt x="134" y="208"/>
                  </a:lnTo>
                  <a:lnTo>
                    <a:pt x="117" y="187"/>
                  </a:lnTo>
                  <a:lnTo>
                    <a:pt x="100" y="165"/>
                  </a:lnTo>
                  <a:lnTo>
                    <a:pt x="83" y="143"/>
                  </a:lnTo>
                  <a:lnTo>
                    <a:pt x="67" y="120"/>
                  </a:lnTo>
                  <a:lnTo>
                    <a:pt x="52" y="98"/>
                  </a:lnTo>
                  <a:lnTo>
                    <a:pt x="38" y="76"/>
                  </a:lnTo>
                  <a:lnTo>
                    <a:pt x="27" y="56"/>
                  </a:lnTo>
                  <a:lnTo>
                    <a:pt x="15" y="35"/>
                  </a:lnTo>
                  <a:lnTo>
                    <a:pt x="8" y="18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4F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7"/>
            <p:cNvSpPr>
              <a:spLocks/>
            </p:cNvSpPr>
            <p:nvPr/>
          </p:nvSpPr>
          <p:spPr bwMode="auto">
            <a:xfrm>
              <a:off x="2770" y="2098"/>
              <a:ext cx="227" cy="341"/>
            </a:xfrm>
            <a:custGeom>
              <a:avLst/>
              <a:gdLst>
                <a:gd name="T0" fmla="*/ 3 w 227"/>
                <a:gd name="T1" fmla="*/ 0 h 341"/>
                <a:gd name="T2" fmla="*/ 5 w 227"/>
                <a:gd name="T3" fmla="*/ 4 h 341"/>
                <a:gd name="T4" fmla="*/ 11 w 227"/>
                <a:gd name="T5" fmla="*/ 12 h 341"/>
                <a:gd name="T6" fmla="*/ 20 w 227"/>
                <a:gd name="T7" fmla="*/ 25 h 341"/>
                <a:gd name="T8" fmla="*/ 34 w 227"/>
                <a:gd name="T9" fmla="*/ 42 h 341"/>
                <a:gd name="T10" fmla="*/ 49 w 227"/>
                <a:gd name="T11" fmla="*/ 63 h 341"/>
                <a:gd name="T12" fmla="*/ 66 w 227"/>
                <a:gd name="T13" fmla="*/ 86 h 341"/>
                <a:gd name="T14" fmla="*/ 85 w 227"/>
                <a:gd name="T15" fmla="*/ 112 h 341"/>
                <a:gd name="T16" fmla="*/ 105 w 227"/>
                <a:gd name="T17" fmla="*/ 139 h 341"/>
                <a:gd name="T18" fmla="*/ 124 w 227"/>
                <a:gd name="T19" fmla="*/ 166 h 341"/>
                <a:gd name="T20" fmla="*/ 144 w 227"/>
                <a:gd name="T21" fmla="*/ 196 h 341"/>
                <a:gd name="T22" fmla="*/ 163 w 227"/>
                <a:gd name="T23" fmla="*/ 223 h 341"/>
                <a:gd name="T24" fmla="*/ 181 w 227"/>
                <a:gd name="T25" fmla="*/ 252 h 341"/>
                <a:gd name="T26" fmla="*/ 196 w 227"/>
                <a:gd name="T27" fmla="*/ 278 h 341"/>
                <a:gd name="T28" fmla="*/ 208 w 227"/>
                <a:gd name="T29" fmla="*/ 301 h 341"/>
                <a:gd name="T30" fmla="*/ 218 w 227"/>
                <a:gd name="T31" fmla="*/ 322 h 341"/>
                <a:gd name="T32" fmla="*/ 226 w 227"/>
                <a:gd name="T33" fmla="*/ 339 h 341"/>
                <a:gd name="T34" fmla="*/ 221 w 227"/>
                <a:gd name="T35" fmla="*/ 340 h 341"/>
                <a:gd name="T36" fmla="*/ 215 w 227"/>
                <a:gd name="T37" fmla="*/ 323 h 341"/>
                <a:gd name="T38" fmla="*/ 205 w 227"/>
                <a:gd name="T39" fmla="*/ 302 h 341"/>
                <a:gd name="T40" fmla="*/ 191 w 227"/>
                <a:gd name="T41" fmla="*/ 279 h 341"/>
                <a:gd name="T42" fmla="*/ 175 w 227"/>
                <a:gd name="T43" fmla="*/ 253 h 341"/>
                <a:gd name="T44" fmla="*/ 158 w 227"/>
                <a:gd name="T45" fmla="*/ 226 h 341"/>
                <a:gd name="T46" fmla="*/ 139 w 227"/>
                <a:gd name="T47" fmla="*/ 199 h 341"/>
                <a:gd name="T48" fmla="*/ 120 w 227"/>
                <a:gd name="T49" fmla="*/ 170 h 341"/>
                <a:gd name="T50" fmla="*/ 100 w 227"/>
                <a:gd name="T51" fmla="*/ 141 h 341"/>
                <a:gd name="T52" fmla="*/ 82 w 227"/>
                <a:gd name="T53" fmla="*/ 114 h 341"/>
                <a:gd name="T54" fmla="*/ 63 w 227"/>
                <a:gd name="T55" fmla="*/ 89 h 341"/>
                <a:gd name="T56" fmla="*/ 47 w 227"/>
                <a:gd name="T57" fmla="*/ 65 h 341"/>
                <a:gd name="T58" fmla="*/ 30 w 227"/>
                <a:gd name="T59" fmla="*/ 44 h 341"/>
                <a:gd name="T60" fmla="*/ 18 w 227"/>
                <a:gd name="T61" fmla="*/ 27 h 341"/>
                <a:gd name="T62" fmla="*/ 9 w 227"/>
                <a:gd name="T63" fmla="*/ 14 h 341"/>
                <a:gd name="T64" fmla="*/ 1 w 227"/>
                <a:gd name="T65" fmla="*/ 6 h 341"/>
                <a:gd name="T66" fmla="*/ 0 w 227"/>
                <a:gd name="T67" fmla="*/ 4 h 341"/>
                <a:gd name="T68" fmla="*/ 3 w 227"/>
                <a:gd name="T69" fmla="*/ 0 h 3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7"/>
                <a:gd name="T106" fmla="*/ 0 h 341"/>
                <a:gd name="T107" fmla="*/ 227 w 227"/>
                <a:gd name="T108" fmla="*/ 341 h 3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7" h="341">
                  <a:moveTo>
                    <a:pt x="3" y="0"/>
                  </a:moveTo>
                  <a:lnTo>
                    <a:pt x="5" y="4"/>
                  </a:lnTo>
                  <a:lnTo>
                    <a:pt x="11" y="12"/>
                  </a:lnTo>
                  <a:lnTo>
                    <a:pt x="20" y="25"/>
                  </a:lnTo>
                  <a:lnTo>
                    <a:pt x="34" y="42"/>
                  </a:lnTo>
                  <a:lnTo>
                    <a:pt x="49" y="63"/>
                  </a:lnTo>
                  <a:lnTo>
                    <a:pt x="66" y="86"/>
                  </a:lnTo>
                  <a:lnTo>
                    <a:pt x="85" y="112"/>
                  </a:lnTo>
                  <a:lnTo>
                    <a:pt x="105" y="139"/>
                  </a:lnTo>
                  <a:lnTo>
                    <a:pt x="124" y="166"/>
                  </a:lnTo>
                  <a:lnTo>
                    <a:pt x="144" y="196"/>
                  </a:lnTo>
                  <a:lnTo>
                    <a:pt x="163" y="223"/>
                  </a:lnTo>
                  <a:lnTo>
                    <a:pt x="181" y="252"/>
                  </a:lnTo>
                  <a:lnTo>
                    <a:pt x="196" y="278"/>
                  </a:lnTo>
                  <a:lnTo>
                    <a:pt x="208" y="301"/>
                  </a:lnTo>
                  <a:lnTo>
                    <a:pt x="218" y="322"/>
                  </a:lnTo>
                  <a:lnTo>
                    <a:pt x="226" y="339"/>
                  </a:lnTo>
                  <a:lnTo>
                    <a:pt x="221" y="340"/>
                  </a:lnTo>
                  <a:lnTo>
                    <a:pt x="215" y="323"/>
                  </a:lnTo>
                  <a:lnTo>
                    <a:pt x="205" y="302"/>
                  </a:lnTo>
                  <a:lnTo>
                    <a:pt x="191" y="279"/>
                  </a:lnTo>
                  <a:lnTo>
                    <a:pt x="175" y="253"/>
                  </a:lnTo>
                  <a:lnTo>
                    <a:pt x="158" y="226"/>
                  </a:lnTo>
                  <a:lnTo>
                    <a:pt x="139" y="199"/>
                  </a:lnTo>
                  <a:lnTo>
                    <a:pt x="120" y="170"/>
                  </a:lnTo>
                  <a:lnTo>
                    <a:pt x="100" y="141"/>
                  </a:lnTo>
                  <a:lnTo>
                    <a:pt x="82" y="114"/>
                  </a:lnTo>
                  <a:lnTo>
                    <a:pt x="63" y="89"/>
                  </a:lnTo>
                  <a:lnTo>
                    <a:pt x="47" y="65"/>
                  </a:lnTo>
                  <a:lnTo>
                    <a:pt x="30" y="44"/>
                  </a:lnTo>
                  <a:lnTo>
                    <a:pt x="18" y="27"/>
                  </a:lnTo>
                  <a:lnTo>
                    <a:pt x="9" y="14"/>
                  </a:lnTo>
                  <a:lnTo>
                    <a:pt x="1" y="6"/>
                  </a:lnTo>
                  <a:lnTo>
                    <a:pt x="0" y="4"/>
                  </a:lnTo>
                  <a:lnTo>
                    <a:pt x="3" y="0"/>
                  </a:lnTo>
                </a:path>
              </a:pathLst>
            </a:custGeom>
            <a:solidFill>
              <a:srgbClr val="4F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8"/>
            <p:cNvSpPr>
              <a:spLocks/>
            </p:cNvSpPr>
            <p:nvPr/>
          </p:nvSpPr>
          <p:spPr bwMode="auto">
            <a:xfrm>
              <a:off x="2695" y="2098"/>
              <a:ext cx="175" cy="199"/>
            </a:xfrm>
            <a:custGeom>
              <a:avLst/>
              <a:gdLst>
                <a:gd name="T0" fmla="*/ 173 w 175"/>
                <a:gd name="T1" fmla="*/ 197 h 199"/>
                <a:gd name="T2" fmla="*/ 170 w 175"/>
                <a:gd name="T3" fmla="*/ 198 h 199"/>
                <a:gd name="T4" fmla="*/ 0 w 175"/>
                <a:gd name="T5" fmla="*/ 3 h 199"/>
                <a:gd name="T6" fmla="*/ 3 w 175"/>
                <a:gd name="T7" fmla="*/ 0 h 199"/>
                <a:gd name="T8" fmla="*/ 174 w 175"/>
                <a:gd name="T9" fmla="*/ 196 h 199"/>
                <a:gd name="T10" fmla="*/ 173 w 175"/>
                <a:gd name="T11" fmla="*/ 197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"/>
                <a:gd name="T19" fmla="*/ 0 h 199"/>
                <a:gd name="T20" fmla="*/ 175 w 175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" h="199">
                  <a:moveTo>
                    <a:pt x="173" y="197"/>
                  </a:moveTo>
                  <a:lnTo>
                    <a:pt x="170" y="198"/>
                  </a:lnTo>
                  <a:lnTo>
                    <a:pt x="0" y="3"/>
                  </a:lnTo>
                  <a:lnTo>
                    <a:pt x="3" y="0"/>
                  </a:lnTo>
                  <a:lnTo>
                    <a:pt x="174" y="196"/>
                  </a:lnTo>
                  <a:lnTo>
                    <a:pt x="173" y="197"/>
                  </a:lnTo>
                </a:path>
              </a:pathLst>
            </a:custGeom>
            <a:solidFill>
              <a:srgbClr val="4F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9"/>
            <p:cNvSpPr>
              <a:spLocks/>
            </p:cNvSpPr>
            <p:nvPr/>
          </p:nvSpPr>
          <p:spPr bwMode="auto">
            <a:xfrm>
              <a:off x="2798" y="2553"/>
              <a:ext cx="107" cy="134"/>
            </a:xfrm>
            <a:custGeom>
              <a:avLst/>
              <a:gdLst>
                <a:gd name="T0" fmla="*/ 1 w 107"/>
                <a:gd name="T1" fmla="*/ 1 h 134"/>
                <a:gd name="T2" fmla="*/ 2 w 107"/>
                <a:gd name="T3" fmla="*/ 0 h 134"/>
                <a:gd name="T4" fmla="*/ 106 w 107"/>
                <a:gd name="T5" fmla="*/ 130 h 134"/>
                <a:gd name="T6" fmla="*/ 104 w 107"/>
                <a:gd name="T7" fmla="*/ 133 h 134"/>
                <a:gd name="T8" fmla="*/ 0 w 107"/>
                <a:gd name="T9" fmla="*/ 2 h 134"/>
                <a:gd name="T10" fmla="*/ 1 w 107"/>
                <a:gd name="T11" fmla="*/ 1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34"/>
                <a:gd name="T20" fmla="*/ 107 w 107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34">
                  <a:moveTo>
                    <a:pt x="1" y="1"/>
                  </a:moveTo>
                  <a:lnTo>
                    <a:pt x="2" y="0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0" y="2"/>
                  </a:lnTo>
                  <a:lnTo>
                    <a:pt x="1" y="1"/>
                  </a:lnTo>
                </a:path>
              </a:pathLst>
            </a:custGeom>
            <a:solidFill>
              <a:srgbClr val="4F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10"/>
            <p:cNvSpPr>
              <a:spLocks/>
            </p:cNvSpPr>
            <p:nvPr/>
          </p:nvSpPr>
          <p:spPr bwMode="auto">
            <a:xfrm>
              <a:off x="2302" y="2138"/>
              <a:ext cx="59" cy="161"/>
            </a:xfrm>
            <a:custGeom>
              <a:avLst/>
              <a:gdLst>
                <a:gd name="T0" fmla="*/ 2 w 59"/>
                <a:gd name="T1" fmla="*/ 157 h 161"/>
                <a:gd name="T2" fmla="*/ 0 w 59"/>
                <a:gd name="T3" fmla="*/ 158 h 161"/>
                <a:gd name="T4" fmla="*/ 55 w 59"/>
                <a:gd name="T5" fmla="*/ 0 h 161"/>
                <a:gd name="T6" fmla="*/ 58 w 59"/>
                <a:gd name="T7" fmla="*/ 1 h 161"/>
                <a:gd name="T8" fmla="*/ 3 w 59"/>
                <a:gd name="T9" fmla="*/ 159 h 161"/>
                <a:gd name="T10" fmla="*/ 1 w 59"/>
                <a:gd name="T11" fmla="*/ 160 h 161"/>
                <a:gd name="T12" fmla="*/ 2 w 59"/>
                <a:gd name="T13" fmla="*/ 157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161"/>
                <a:gd name="T23" fmla="*/ 59 w 59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161">
                  <a:moveTo>
                    <a:pt x="2" y="157"/>
                  </a:moveTo>
                  <a:lnTo>
                    <a:pt x="0" y="158"/>
                  </a:lnTo>
                  <a:lnTo>
                    <a:pt x="55" y="0"/>
                  </a:lnTo>
                  <a:lnTo>
                    <a:pt x="58" y="1"/>
                  </a:lnTo>
                  <a:lnTo>
                    <a:pt x="3" y="159"/>
                  </a:lnTo>
                  <a:lnTo>
                    <a:pt x="1" y="160"/>
                  </a:lnTo>
                  <a:lnTo>
                    <a:pt x="2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11"/>
            <p:cNvSpPr>
              <a:spLocks/>
            </p:cNvSpPr>
            <p:nvPr/>
          </p:nvSpPr>
          <p:spPr bwMode="auto">
            <a:xfrm>
              <a:off x="2337" y="2903"/>
              <a:ext cx="1106" cy="465"/>
            </a:xfrm>
            <a:custGeom>
              <a:avLst/>
              <a:gdLst>
                <a:gd name="T0" fmla="*/ 496 w 1106"/>
                <a:gd name="T1" fmla="*/ 463 h 465"/>
                <a:gd name="T2" fmla="*/ 415 w 1106"/>
                <a:gd name="T3" fmla="*/ 457 h 465"/>
                <a:gd name="T4" fmla="*/ 337 w 1106"/>
                <a:gd name="T5" fmla="*/ 446 h 465"/>
                <a:gd name="T6" fmla="*/ 265 w 1106"/>
                <a:gd name="T7" fmla="*/ 430 h 465"/>
                <a:gd name="T8" fmla="*/ 201 w 1106"/>
                <a:gd name="T9" fmla="*/ 411 h 465"/>
                <a:gd name="T10" fmla="*/ 143 w 1106"/>
                <a:gd name="T11" fmla="*/ 388 h 465"/>
                <a:gd name="T12" fmla="*/ 94 w 1106"/>
                <a:gd name="T13" fmla="*/ 362 h 465"/>
                <a:gd name="T14" fmla="*/ 55 w 1106"/>
                <a:gd name="T15" fmla="*/ 333 h 465"/>
                <a:gd name="T16" fmla="*/ 24 w 1106"/>
                <a:gd name="T17" fmla="*/ 302 h 465"/>
                <a:gd name="T18" fmla="*/ 5 w 1106"/>
                <a:gd name="T19" fmla="*/ 268 h 465"/>
                <a:gd name="T20" fmla="*/ 0 w 1106"/>
                <a:gd name="T21" fmla="*/ 232 h 465"/>
                <a:gd name="T22" fmla="*/ 5 w 1106"/>
                <a:gd name="T23" fmla="*/ 197 h 465"/>
                <a:gd name="T24" fmla="*/ 24 w 1106"/>
                <a:gd name="T25" fmla="*/ 163 h 465"/>
                <a:gd name="T26" fmla="*/ 55 w 1106"/>
                <a:gd name="T27" fmla="*/ 131 h 465"/>
                <a:gd name="T28" fmla="*/ 94 w 1106"/>
                <a:gd name="T29" fmla="*/ 102 h 465"/>
                <a:gd name="T30" fmla="*/ 143 w 1106"/>
                <a:gd name="T31" fmla="*/ 76 h 465"/>
                <a:gd name="T32" fmla="*/ 201 w 1106"/>
                <a:gd name="T33" fmla="*/ 53 h 465"/>
                <a:gd name="T34" fmla="*/ 265 w 1106"/>
                <a:gd name="T35" fmla="*/ 34 h 465"/>
                <a:gd name="T36" fmla="*/ 337 w 1106"/>
                <a:gd name="T37" fmla="*/ 18 h 465"/>
                <a:gd name="T38" fmla="*/ 415 w 1106"/>
                <a:gd name="T39" fmla="*/ 7 h 465"/>
                <a:gd name="T40" fmla="*/ 496 w 1106"/>
                <a:gd name="T41" fmla="*/ 1 h 465"/>
                <a:gd name="T42" fmla="*/ 581 w 1106"/>
                <a:gd name="T43" fmla="*/ 0 h 465"/>
                <a:gd name="T44" fmla="*/ 664 w 1106"/>
                <a:gd name="T45" fmla="*/ 5 h 465"/>
                <a:gd name="T46" fmla="*/ 742 w 1106"/>
                <a:gd name="T47" fmla="*/ 13 h 465"/>
                <a:gd name="T48" fmla="*/ 816 w 1106"/>
                <a:gd name="T49" fmla="*/ 28 h 465"/>
                <a:gd name="T50" fmla="*/ 883 w 1106"/>
                <a:gd name="T51" fmla="*/ 46 h 465"/>
                <a:gd name="T52" fmla="*/ 943 w 1106"/>
                <a:gd name="T53" fmla="*/ 67 h 465"/>
                <a:gd name="T54" fmla="*/ 995 w 1106"/>
                <a:gd name="T55" fmla="*/ 94 h 465"/>
                <a:gd name="T56" fmla="*/ 1038 w 1106"/>
                <a:gd name="T57" fmla="*/ 121 h 465"/>
                <a:gd name="T58" fmla="*/ 1070 w 1106"/>
                <a:gd name="T59" fmla="*/ 151 h 465"/>
                <a:gd name="T60" fmla="*/ 1093 w 1106"/>
                <a:gd name="T61" fmla="*/ 185 h 465"/>
                <a:gd name="T62" fmla="*/ 1104 w 1106"/>
                <a:gd name="T63" fmla="*/ 220 h 465"/>
                <a:gd name="T64" fmla="*/ 1101 w 1106"/>
                <a:gd name="T65" fmla="*/ 256 h 465"/>
                <a:gd name="T66" fmla="*/ 1086 w 1106"/>
                <a:gd name="T67" fmla="*/ 291 h 465"/>
                <a:gd name="T68" fmla="*/ 1061 w 1106"/>
                <a:gd name="T69" fmla="*/ 322 h 465"/>
                <a:gd name="T70" fmla="*/ 1025 w 1106"/>
                <a:gd name="T71" fmla="*/ 352 h 465"/>
                <a:gd name="T72" fmla="*/ 978 w 1106"/>
                <a:gd name="T73" fmla="*/ 380 h 465"/>
                <a:gd name="T74" fmla="*/ 923 w 1106"/>
                <a:gd name="T75" fmla="*/ 404 h 465"/>
                <a:gd name="T76" fmla="*/ 862 w 1106"/>
                <a:gd name="T77" fmla="*/ 424 h 465"/>
                <a:gd name="T78" fmla="*/ 792 w 1106"/>
                <a:gd name="T79" fmla="*/ 441 h 465"/>
                <a:gd name="T80" fmla="*/ 716 w 1106"/>
                <a:gd name="T81" fmla="*/ 454 h 465"/>
                <a:gd name="T82" fmla="*/ 637 w 1106"/>
                <a:gd name="T83" fmla="*/ 462 h 465"/>
                <a:gd name="T84" fmla="*/ 553 w 1106"/>
                <a:gd name="T85" fmla="*/ 464 h 4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6"/>
                <a:gd name="T130" fmla="*/ 0 h 465"/>
                <a:gd name="T131" fmla="*/ 1106 w 1106"/>
                <a:gd name="T132" fmla="*/ 465 h 4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6" h="465">
                  <a:moveTo>
                    <a:pt x="553" y="464"/>
                  </a:moveTo>
                  <a:lnTo>
                    <a:pt x="523" y="464"/>
                  </a:lnTo>
                  <a:lnTo>
                    <a:pt x="496" y="463"/>
                  </a:lnTo>
                  <a:lnTo>
                    <a:pt x="468" y="462"/>
                  </a:lnTo>
                  <a:lnTo>
                    <a:pt x="440" y="459"/>
                  </a:lnTo>
                  <a:lnTo>
                    <a:pt x="415" y="457"/>
                  </a:lnTo>
                  <a:lnTo>
                    <a:pt x="388" y="454"/>
                  </a:lnTo>
                  <a:lnTo>
                    <a:pt x="361" y="451"/>
                  </a:lnTo>
                  <a:lnTo>
                    <a:pt x="337" y="446"/>
                  </a:lnTo>
                  <a:lnTo>
                    <a:pt x="313" y="441"/>
                  </a:lnTo>
                  <a:lnTo>
                    <a:pt x="289" y="436"/>
                  </a:lnTo>
                  <a:lnTo>
                    <a:pt x="265" y="430"/>
                  </a:lnTo>
                  <a:lnTo>
                    <a:pt x="243" y="424"/>
                  </a:lnTo>
                  <a:lnTo>
                    <a:pt x="222" y="418"/>
                  </a:lnTo>
                  <a:lnTo>
                    <a:pt x="201" y="411"/>
                  </a:lnTo>
                  <a:lnTo>
                    <a:pt x="181" y="404"/>
                  </a:lnTo>
                  <a:lnTo>
                    <a:pt x="162" y="397"/>
                  </a:lnTo>
                  <a:lnTo>
                    <a:pt x="143" y="388"/>
                  </a:lnTo>
                  <a:lnTo>
                    <a:pt x="126" y="380"/>
                  </a:lnTo>
                  <a:lnTo>
                    <a:pt x="110" y="370"/>
                  </a:lnTo>
                  <a:lnTo>
                    <a:pt x="94" y="362"/>
                  </a:lnTo>
                  <a:lnTo>
                    <a:pt x="80" y="352"/>
                  </a:lnTo>
                  <a:lnTo>
                    <a:pt x="67" y="343"/>
                  </a:lnTo>
                  <a:lnTo>
                    <a:pt x="55" y="333"/>
                  </a:lnTo>
                  <a:lnTo>
                    <a:pt x="43" y="322"/>
                  </a:lnTo>
                  <a:lnTo>
                    <a:pt x="33" y="311"/>
                  </a:lnTo>
                  <a:lnTo>
                    <a:pt x="24" y="302"/>
                  </a:lnTo>
                  <a:lnTo>
                    <a:pt x="17" y="291"/>
                  </a:lnTo>
                  <a:lnTo>
                    <a:pt x="11" y="279"/>
                  </a:lnTo>
                  <a:lnTo>
                    <a:pt x="5" y="268"/>
                  </a:lnTo>
                  <a:lnTo>
                    <a:pt x="3" y="256"/>
                  </a:lnTo>
                  <a:lnTo>
                    <a:pt x="0" y="244"/>
                  </a:lnTo>
                  <a:lnTo>
                    <a:pt x="0" y="232"/>
                  </a:lnTo>
                  <a:lnTo>
                    <a:pt x="0" y="220"/>
                  </a:lnTo>
                  <a:lnTo>
                    <a:pt x="3" y="209"/>
                  </a:lnTo>
                  <a:lnTo>
                    <a:pt x="5" y="197"/>
                  </a:lnTo>
                  <a:lnTo>
                    <a:pt x="11" y="185"/>
                  </a:lnTo>
                  <a:lnTo>
                    <a:pt x="17" y="174"/>
                  </a:lnTo>
                  <a:lnTo>
                    <a:pt x="24" y="163"/>
                  </a:lnTo>
                  <a:lnTo>
                    <a:pt x="33" y="151"/>
                  </a:lnTo>
                  <a:lnTo>
                    <a:pt x="43" y="142"/>
                  </a:lnTo>
                  <a:lnTo>
                    <a:pt x="55" y="131"/>
                  </a:lnTo>
                  <a:lnTo>
                    <a:pt x="67" y="121"/>
                  </a:lnTo>
                  <a:lnTo>
                    <a:pt x="80" y="112"/>
                  </a:lnTo>
                  <a:lnTo>
                    <a:pt x="94" y="102"/>
                  </a:lnTo>
                  <a:lnTo>
                    <a:pt x="110" y="94"/>
                  </a:lnTo>
                  <a:lnTo>
                    <a:pt x="126" y="84"/>
                  </a:lnTo>
                  <a:lnTo>
                    <a:pt x="143" y="76"/>
                  </a:lnTo>
                  <a:lnTo>
                    <a:pt x="162" y="67"/>
                  </a:lnTo>
                  <a:lnTo>
                    <a:pt x="181" y="60"/>
                  </a:lnTo>
                  <a:lnTo>
                    <a:pt x="201" y="53"/>
                  </a:lnTo>
                  <a:lnTo>
                    <a:pt x="222" y="46"/>
                  </a:lnTo>
                  <a:lnTo>
                    <a:pt x="243" y="40"/>
                  </a:lnTo>
                  <a:lnTo>
                    <a:pt x="265" y="34"/>
                  </a:lnTo>
                  <a:lnTo>
                    <a:pt x="289" y="28"/>
                  </a:lnTo>
                  <a:lnTo>
                    <a:pt x="313" y="23"/>
                  </a:lnTo>
                  <a:lnTo>
                    <a:pt x="337" y="18"/>
                  </a:lnTo>
                  <a:lnTo>
                    <a:pt x="361" y="13"/>
                  </a:lnTo>
                  <a:lnTo>
                    <a:pt x="388" y="10"/>
                  </a:lnTo>
                  <a:lnTo>
                    <a:pt x="415" y="7"/>
                  </a:lnTo>
                  <a:lnTo>
                    <a:pt x="440" y="5"/>
                  </a:lnTo>
                  <a:lnTo>
                    <a:pt x="468" y="2"/>
                  </a:lnTo>
                  <a:lnTo>
                    <a:pt x="496" y="1"/>
                  </a:lnTo>
                  <a:lnTo>
                    <a:pt x="523" y="0"/>
                  </a:lnTo>
                  <a:lnTo>
                    <a:pt x="553" y="0"/>
                  </a:lnTo>
                  <a:lnTo>
                    <a:pt x="581" y="0"/>
                  </a:lnTo>
                  <a:lnTo>
                    <a:pt x="609" y="1"/>
                  </a:lnTo>
                  <a:lnTo>
                    <a:pt x="637" y="2"/>
                  </a:lnTo>
                  <a:lnTo>
                    <a:pt x="664" y="5"/>
                  </a:lnTo>
                  <a:lnTo>
                    <a:pt x="690" y="7"/>
                  </a:lnTo>
                  <a:lnTo>
                    <a:pt x="716" y="10"/>
                  </a:lnTo>
                  <a:lnTo>
                    <a:pt x="742" y="13"/>
                  </a:lnTo>
                  <a:lnTo>
                    <a:pt x="767" y="18"/>
                  </a:lnTo>
                  <a:lnTo>
                    <a:pt x="792" y="23"/>
                  </a:lnTo>
                  <a:lnTo>
                    <a:pt x="816" y="28"/>
                  </a:lnTo>
                  <a:lnTo>
                    <a:pt x="839" y="34"/>
                  </a:lnTo>
                  <a:lnTo>
                    <a:pt x="862" y="40"/>
                  </a:lnTo>
                  <a:lnTo>
                    <a:pt x="883" y="46"/>
                  </a:lnTo>
                  <a:lnTo>
                    <a:pt x="903" y="53"/>
                  </a:lnTo>
                  <a:lnTo>
                    <a:pt x="923" y="60"/>
                  </a:lnTo>
                  <a:lnTo>
                    <a:pt x="943" y="67"/>
                  </a:lnTo>
                  <a:lnTo>
                    <a:pt x="962" y="76"/>
                  </a:lnTo>
                  <a:lnTo>
                    <a:pt x="978" y="84"/>
                  </a:lnTo>
                  <a:lnTo>
                    <a:pt x="995" y="94"/>
                  </a:lnTo>
                  <a:lnTo>
                    <a:pt x="1010" y="102"/>
                  </a:lnTo>
                  <a:lnTo>
                    <a:pt x="1025" y="112"/>
                  </a:lnTo>
                  <a:lnTo>
                    <a:pt x="1038" y="121"/>
                  </a:lnTo>
                  <a:lnTo>
                    <a:pt x="1050" y="131"/>
                  </a:lnTo>
                  <a:lnTo>
                    <a:pt x="1061" y="142"/>
                  </a:lnTo>
                  <a:lnTo>
                    <a:pt x="1070" y="151"/>
                  </a:lnTo>
                  <a:lnTo>
                    <a:pt x="1080" y="163"/>
                  </a:lnTo>
                  <a:lnTo>
                    <a:pt x="1086" y="174"/>
                  </a:lnTo>
                  <a:lnTo>
                    <a:pt x="1093" y="185"/>
                  </a:lnTo>
                  <a:lnTo>
                    <a:pt x="1098" y="197"/>
                  </a:lnTo>
                  <a:lnTo>
                    <a:pt x="1101" y="209"/>
                  </a:lnTo>
                  <a:lnTo>
                    <a:pt x="1104" y="220"/>
                  </a:lnTo>
                  <a:lnTo>
                    <a:pt x="1105" y="232"/>
                  </a:lnTo>
                  <a:lnTo>
                    <a:pt x="1104" y="244"/>
                  </a:lnTo>
                  <a:lnTo>
                    <a:pt x="1101" y="256"/>
                  </a:lnTo>
                  <a:lnTo>
                    <a:pt x="1098" y="268"/>
                  </a:lnTo>
                  <a:lnTo>
                    <a:pt x="1093" y="279"/>
                  </a:lnTo>
                  <a:lnTo>
                    <a:pt x="1086" y="291"/>
                  </a:lnTo>
                  <a:lnTo>
                    <a:pt x="1080" y="302"/>
                  </a:lnTo>
                  <a:lnTo>
                    <a:pt x="1070" y="311"/>
                  </a:lnTo>
                  <a:lnTo>
                    <a:pt x="1061" y="322"/>
                  </a:lnTo>
                  <a:lnTo>
                    <a:pt x="1050" y="333"/>
                  </a:lnTo>
                  <a:lnTo>
                    <a:pt x="1038" y="343"/>
                  </a:lnTo>
                  <a:lnTo>
                    <a:pt x="1025" y="352"/>
                  </a:lnTo>
                  <a:lnTo>
                    <a:pt x="1010" y="362"/>
                  </a:lnTo>
                  <a:lnTo>
                    <a:pt x="995" y="370"/>
                  </a:lnTo>
                  <a:lnTo>
                    <a:pt x="978" y="380"/>
                  </a:lnTo>
                  <a:lnTo>
                    <a:pt x="962" y="388"/>
                  </a:lnTo>
                  <a:lnTo>
                    <a:pt x="943" y="397"/>
                  </a:lnTo>
                  <a:lnTo>
                    <a:pt x="923" y="404"/>
                  </a:lnTo>
                  <a:lnTo>
                    <a:pt x="903" y="411"/>
                  </a:lnTo>
                  <a:lnTo>
                    <a:pt x="883" y="418"/>
                  </a:lnTo>
                  <a:lnTo>
                    <a:pt x="862" y="424"/>
                  </a:lnTo>
                  <a:lnTo>
                    <a:pt x="839" y="430"/>
                  </a:lnTo>
                  <a:lnTo>
                    <a:pt x="816" y="436"/>
                  </a:lnTo>
                  <a:lnTo>
                    <a:pt x="792" y="441"/>
                  </a:lnTo>
                  <a:lnTo>
                    <a:pt x="767" y="446"/>
                  </a:lnTo>
                  <a:lnTo>
                    <a:pt x="742" y="451"/>
                  </a:lnTo>
                  <a:lnTo>
                    <a:pt x="716" y="454"/>
                  </a:lnTo>
                  <a:lnTo>
                    <a:pt x="690" y="457"/>
                  </a:lnTo>
                  <a:lnTo>
                    <a:pt x="664" y="459"/>
                  </a:lnTo>
                  <a:lnTo>
                    <a:pt x="637" y="462"/>
                  </a:lnTo>
                  <a:lnTo>
                    <a:pt x="609" y="463"/>
                  </a:lnTo>
                  <a:lnTo>
                    <a:pt x="581" y="464"/>
                  </a:lnTo>
                  <a:lnTo>
                    <a:pt x="553" y="464"/>
                  </a:lnTo>
                </a:path>
              </a:pathLst>
            </a:custGeom>
            <a:solidFill>
              <a:srgbClr val="1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12"/>
            <p:cNvSpPr>
              <a:spLocks/>
            </p:cNvSpPr>
            <p:nvPr/>
          </p:nvSpPr>
          <p:spPr bwMode="auto">
            <a:xfrm>
              <a:off x="2336" y="2901"/>
              <a:ext cx="547" cy="229"/>
            </a:xfrm>
            <a:custGeom>
              <a:avLst/>
              <a:gdLst>
                <a:gd name="T0" fmla="*/ 517 w 547"/>
                <a:gd name="T1" fmla="*/ 4 h 229"/>
                <a:gd name="T2" fmla="*/ 463 w 547"/>
                <a:gd name="T3" fmla="*/ 7 h 229"/>
                <a:gd name="T4" fmla="*/ 410 w 547"/>
                <a:gd name="T5" fmla="*/ 12 h 229"/>
                <a:gd name="T6" fmla="*/ 358 w 547"/>
                <a:gd name="T7" fmla="*/ 18 h 229"/>
                <a:gd name="T8" fmla="*/ 310 w 547"/>
                <a:gd name="T9" fmla="*/ 27 h 229"/>
                <a:gd name="T10" fmla="*/ 264 w 547"/>
                <a:gd name="T11" fmla="*/ 37 h 229"/>
                <a:gd name="T12" fmla="*/ 221 w 547"/>
                <a:gd name="T13" fmla="*/ 49 h 229"/>
                <a:gd name="T14" fmla="*/ 182 w 547"/>
                <a:gd name="T15" fmla="*/ 63 h 229"/>
                <a:gd name="T16" fmla="*/ 143 w 547"/>
                <a:gd name="T17" fmla="*/ 78 h 229"/>
                <a:gd name="T18" fmla="*/ 112 w 547"/>
                <a:gd name="T19" fmla="*/ 95 h 229"/>
                <a:gd name="T20" fmla="*/ 83 w 547"/>
                <a:gd name="T21" fmla="*/ 112 h 229"/>
                <a:gd name="T22" fmla="*/ 58 w 547"/>
                <a:gd name="T23" fmla="*/ 131 h 229"/>
                <a:gd name="T24" fmla="*/ 37 w 547"/>
                <a:gd name="T25" fmla="*/ 152 h 229"/>
                <a:gd name="T26" fmla="*/ 22 w 547"/>
                <a:gd name="T27" fmla="*/ 172 h 229"/>
                <a:gd name="T28" fmla="*/ 11 w 547"/>
                <a:gd name="T29" fmla="*/ 194 h 229"/>
                <a:gd name="T30" fmla="*/ 5 w 547"/>
                <a:gd name="T31" fmla="*/ 216 h 229"/>
                <a:gd name="T32" fmla="*/ 0 w 547"/>
                <a:gd name="T33" fmla="*/ 228 h 229"/>
                <a:gd name="T34" fmla="*/ 3 w 547"/>
                <a:gd name="T35" fmla="*/ 205 h 229"/>
                <a:gd name="T36" fmla="*/ 12 w 547"/>
                <a:gd name="T37" fmla="*/ 182 h 229"/>
                <a:gd name="T38" fmla="*/ 24 w 547"/>
                <a:gd name="T39" fmla="*/ 160 h 229"/>
                <a:gd name="T40" fmla="*/ 43 w 547"/>
                <a:gd name="T41" fmla="*/ 139 h 229"/>
                <a:gd name="T42" fmla="*/ 67 w 547"/>
                <a:gd name="T43" fmla="*/ 119 h 229"/>
                <a:gd name="T44" fmla="*/ 93 w 547"/>
                <a:gd name="T45" fmla="*/ 101 h 229"/>
                <a:gd name="T46" fmla="*/ 126 w 547"/>
                <a:gd name="T47" fmla="*/ 82 h 229"/>
                <a:gd name="T48" fmla="*/ 161 w 547"/>
                <a:gd name="T49" fmla="*/ 65 h 229"/>
                <a:gd name="T50" fmla="*/ 200 w 547"/>
                <a:gd name="T51" fmla="*/ 51 h 229"/>
                <a:gd name="T52" fmla="*/ 241 w 547"/>
                <a:gd name="T53" fmla="*/ 39 h 229"/>
                <a:gd name="T54" fmla="*/ 285 w 547"/>
                <a:gd name="T55" fmla="*/ 27 h 229"/>
                <a:gd name="T56" fmla="*/ 333 w 547"/>
                <a:gd name="T57" fmla="*/ 18 h 229"/>
                <a:gd name="T58" fmla="*/ 384 w 547"/>
                <a:gd name="T59" fmla="*/ 11 h 229"/>
                <a:gd name="T60" fmla="*/ 435 w 547"/>
                <a:gd name="T61" fmla="*/ 5 h 229"/>
                <a:gd name="T62" fmla="*/ 491 w 547"/>
                <a:gd name="T63" fmla="*/ 1 h 229"/>
                <a:gd name="T64" fmla="*/ 546 w 547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7"/>
                <a:gd name="T100" fmla="*/ 0 h 229"/>
                <a:gd name="T101" fmla="*/ 547 w 547"/>
                <a:gd name="T102" fmla="*/ 229 h 2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7" h="229">
                  <a:moveTo>
                    <a:pt x="546" y="4"/>
                  </a:moveTo>
                  <a:lnTo>
                    <a:pt x="517" y="4"/>
                  </a:lnTo>
                  <a:lnTo>
                    <a:pt x="491" y="6"/>
                  </a:lnTo>
                  <a:lnTo>
                    <a:pt x="463" y="7"/>
                  </a:lnTo>
                  <a:lnTo>
                    <a:pt x="435" y="9"/>
                  </a:lnTo>
                  <a:lnTo>
                    <a:pt x="410" y="12"/>
                  </a:lnTo>
                  <a:lnTo>
                    <a:pt x="384" y="14"/>
                  </a:lnTo>
                  <a:lnTo>
                    <a:pt x="358" y="18"/>
                  </a:lnTo>
                  <a:lnTo>
                    <a:pt x="335" y="21"/>
                  </a:lnTo>
                  <a:lnTo>
                    <a:pt x="310" y="27"/>
                  </a:lnTo>
                  <a:lnTo>
                    <a:pt x="287" y="32"/>
                  </a:lnTo>
                  <a:lnTo>
                    <a:pt x="264" y="37"/>
                  </a:lnTo>
                  <a:lnTo>
                    <a:pt x="242" y="42"/>
                  </a:lnTo>
                  <a:lnTo>
                    <a:pt x="221" y="49"/>
                  </a:lnTo>
                  <a:lnTo>
                    <a:pt x="201" y="56"/>
                  </a:lnTo>
                  <a:lnTo>
                    <a:pt x="182" y="63"/>
                  </a:lnTo>
                  <a:lnTo>
                    <a:pt x="162" y="70"/>
                  </a:lnTo>
                  <a:lnTo>
                    <a:pt x="143" y="78"/>
                  </a:lnTo>
                  <a:lnTo>
                    <a:pt x="128" y="87"/>
                  </a:lnTo>
                  <a:lnTo>
                    <a:pt x="112" y="95"/>
                  </a:lnTo>
                  <a:lnTo>
                    <a:pt x="96" y="103"/>
                  </a:lnTo>
                  <a:lnTo>
                    <a:pt x="83" y="112"/>
                  </a:lnTo>
                  <a:lnTo>
                    <a:pt x="70" y="122"/>
                  </a:lnTo>
                  <a:lnTo>
                    <a:pt x="58" y="131"/>
                  </a:lnTo>
                  <a:lnTo>
                    <a:pt x="46" y="141"/>
                  </a:lnTo>
                  <a:lnTo>
                    <a:pt x="37" y="152"/>
                  </a:lnTo>
                  <a:lnTo>
                    <a:pt x="29" y="163"/>
                  </a:lnTo>
                  <a:lnTo>
                    <a:pt x="22" y="172"/>
                  </a:lnTo>
                  <a:lnTo>
                    <a:pt x="16" y="184"/>
                  </a:lnTo>
                  <a:lnTo>
                    <a:pt x="11" y="194"/>
                  </a:lnTo>
                  <a:lnTo>
                    <a:pt x="8" y="206"/>
                  </a:lnTo>
                  <a:lnTo>
                    <a:pt x="5" y="216"/>
                  </a:lnTo>
                  <a:lnTo>
                    <a:pt x="5" y="228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3" y="205"/>
                  </a:lnTo>
                  <a:lnTo>
                    <a:pt x="7" y="193"/>
                  </a:lnTo>
                  <a:lnTo>
                    <a:pt x="12" y="182"/>
                  </a:lnTo>
                  <a:lnTo>
                    <a:pt x="17" y="171"/>
                  </a:lnTo>
                  <a:lnTo>
                    <a:pt x="24" y="160"/>
                  </a:lnTo>
                  <a:lnTo>
                    <a:pt x="34" y="148"/>
                  </a:lnTo>
                  <a:lnTo>
                    <a:pt x="43" y="139"/>
                  </a:lnTo>
                  <a:lnTo>
                    <a:pt x="55" y="129"/>
                  </a:lnTo>
                  <a:lnTo>
                    <a:pt x="67" y="119"/>
                  </a:lnTo>
                  <a:lnTo>
                    <a:pt x="80" y="110"/>
                  </a:lnTo>
                  <a:lnTo>
                    <a:pt x="93" y="101"/>
                  </a:lnTo>
                  <a:lnTo>
                    <a:pt x="108" y="91"/>
                  </a:lnTo>
                  <a:lnTo>
                    <a:pt x="126" y="82"/>
                  </a:lnTo>
                  <a:lnTo>
                    <a:pt x="142" y="74"/>
                  </a:lnTo>
                  <a:lnTo>
                    <a:pt x="161" y="65"/>
                  </a:lnTo>
                  <a:lnTo>
                    <a:pt x="180" y="58"/>
                  </a:lnTo>
                  <a:lnTo>
                    <a:pt x="200" y="51"/>
                  </a:lnTo>
                  <a:lnTo>
                    <a:pt x="220" y="46"/>
                  </a:lnTo>
                  <a:lnTo>
                    <a:pt x="241" y="39"/>
                  </a:lnTo>
                  <a:lnTo>
                    <a:pt x="263" y="33"/>
                  </a:lnTo>
                  <a:lnTo>
                    <a:pt x="285" y="27"/>
                  </a:lnTo>
                  <a:lnTo>
                    <a:pt x="309" y="22"/>
                  </a:lnTo>
                  <a:lnTo>
                    <a:pt x="333" y="18"/>
                  </a:lnTo>
                  <a:lnTo>
                    <a:pt x="358" y="14"/>
                  </a:lnTo>
                  <a:lnTo>
                    <a:pt x="384" y="11"/>
                  </a:lnTo>
                  <a:lnTo>
                    <a:pt x="410" y="7"/>
                  </a:lnTo>
                  <a:lnTo>
                    <a:pt x="435" y="5"/>
                  </a:lnTo>
                  <a:lnTo>
                    <a:pt x="463" y="2"/>
                  </a:lnTo>
                  <a:lnTo>
                    <a:pt x="491" y="1"/>
                  </a:lnTo>
                  <a:lnTo>
                    <a:pt x="517" y="0"/>
                  </a:lnTo>
                  <a:lnTo>
                    <a:pt x="546" y="0"/>
                  </a:lnTo>
                  <a:lnTo>
                    <a:pt x="546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13"/>
            <p:cNvSpPr>
              <a:spLocks/>
            </p:cNvSpPr>
            <p:nvPr/>
          </p:nvSpPr>
          <p:spPr bwMode="auto">
            <a:xfrm>
              <a:off x="2896" y="2901"/>
              <a:ext cx="550" cy="229"/>
            </a:xfrm>
            <a:custGeom>
              <a:avLst/>
              <a:gdLst>
                <a:gd name="T0" fmla="*/ 544 w 550"/>
                <a:gd name="T1" fmla="*/ 216 h 229"/>
                <a:gd name="T2" fmla="*/ 538 w 550"/>
                <a:gd name="T3" fmla="*/ 194 h 229"/>
                <a:gd name="T4" fmla="*/ 528 w 550"/>
                <a:gd name="T5" fmla="*/ 172 h 229"/>
                <a:gd name="T6" fmla="*/ 512 w 550"/>
                <a:gd name="T7" fmla="*/ 152 h 229"/>
                <a:gd name="T8" fmla="*/ 492 w 550"/>
                <a:gd name="T9" fmla="*/ 131 h 229"/>
                <a:gd name="T10" fmla="*/ 467 w 550"/>
                <a:gd name="T11" fmla="*/ 112 h 229"/>
                <a:gd name="T12" fmla="*/ 438 w 550"/>
                <a:gd name="T13" fmla="*/ 95 h 229"/>
                <a:gd name="T14" fmla="*/ 404 w 550"/>
                <a:gd name="T15" fmla="*/ 78 h 229"/>
                <a:gd name="T16" fmla="*/ 367 w 550"/>
                <a:gd name="T17" fmla="*/ 63 h 229"/>
                <a:gd name="T18" fmla="*/ 326 w 550"/>
                <a:gd name="T19" fmla="*/ 49 h 229"/>
                <a:gd name="T20" fmla="*/ 282 w 550"/>
                <a:gd name="T21" fmla="*/ 37 h 229"/>
                <a:gd name="T22" fmla="*/ 236 w 550"/>
                <a:gd name="T23" fmla="*/ 27 h 229"/>
                <a:gd name="T24" fmla="*/ 188 w 550"/>
                <a:gd name="T25" fmla="*/ 18 h 229"/>
                <a:gd name="T26" fmla="*/ 137 w 550"/>
                <a:gd name="T27" fmla="*/ 12 h 229"/>
                <a:gd name="T28" fmla="*/ 84 w 550"/>
                <a:gd name="T29" fmla="*/ 7 h 229"/>
                <a:gd name="T30" fmla="*/ 28 w 550"/>
                <a:gd name="T31" fmla="*/ 4 h 229"/>
                <a:gd name="T32" fmla="*/ 0 w 550"/>
                <a:gd name="T33" fmla="*/ 0 h 229"/>
                <a:gd name="T34" fmla="*/ 56 w 550"/>
                <a:gd name="T35" fmla="*/ 1 h 229"/>
                <a:gd name="T36" fmla="*/ 110 w 550"/>
                <a:gd name="T37" fmla="*/ 5 h 229"/>
                <a:gd name="T38" fmla="*/ 162 w 550"/>
                <a:gd name="T39" fmla="*/ 11 h 229"/>
                <a:gd name="T40" fmla="*/ 214 w 550"/>
                <a:gd name="T41" fmla="*/ 18 h 229"/>
                <a:gd name="T42" fmla="*/ 261 w 550"/>
                <a:gd name="T43" fmla="*/ 27 h 229"/>
                <a:gd name="T44" fmla="*/ 306 w 550"/>
                <a:gd name="T45" fmla="*/ 39 h 229"/>
                <a:gd name="T46" fmla="*/ 349 w 550"/>
                <a:gd name="T47" fmla="*/ 51 h 229"/>
                <a:gd name="T48" fmla="*/ 387 w 550"/>
                <a:gd name="T49" fmla="*/ 65 h 229"/>
                <a:gd name="T50" fmla="*/ 423 w 550"/>
                <a:gd name="T51" fmla="*/ 82 h 229"/>
                <a:gd name="T52" fmla="*/ 456 w 550"/>
                <a:gd name="T53" fmla="*/ 101 h 229"/>
                <a:gd name="T54" fmla="*/ 483 w 550"/>
                <a:gd name="T55" fmla="*/ 119 h 229"/>
                <a:gd name="T56" fmla="*/ 507 w 550"/>
                <a:gd name="T57" fmla="*/ 139 h 229"/>
                <a:gd name="T58" fmla="*/ 525 w 550"/>
                <a:gd name="T59" fmla="*/ 160 h 229"/>
                <a:gd name="T60" fmla="*/ 538 w 550"/>
                <a:gd name="T61" fmla="*/ 182 h 229"/>
                <a:gd name="T62" fmla="*/ 546 w 550"/>
                <a:gd name="T63" fmla="*/ 205 h 229"/>
                <a:gd name="T64" fmla="*/ 549 w 550"/>
                <a:gd name="T65" fmla="*/ 228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0"/>
                <a:gd name="T100" fmla="*/ 0 h 229"/>
                <a:gd name="T101" fmla="*/ 550 w 550"/>
                <a:gd name="T102" fmla="*/ 229 h 2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0" h="229">
                  <a:moveTo>
                    <a:pt x="545" y="228"/>
                  </a:moveTo>
                  <a:lnTo>
                    <a:pt x="544" y="216"/>
                  </a:lnTo>
                  <a:lnTo>
                    <a:pt x="542" y="206"/>
                  </a:lnTo>
                  <a:lnTo>
                    <a:pt x="538" y="194"/>
                  </a:lnTo>
                  <a:lnTo>
                    <a:pt x="533" y="184"/>
                  </a:lnTo>
                  <a:lnTo>
                    <a:pt x="528" y="172"/>
                  </a:lnTo>
                  <a:lnTo>
                    <a:pt x="521" y="163"/>
                  </a:lnTo>
                  <a:lnTo>
                    <a:pt x="512" y="152"/>
                  </a:lnTo>
                  <a:lnTo>
                    <a:pt x="503" y="141"/>
                  </a:lnTo>
                  <a:lnTo>
                    <a:pt x="492" y="131"/>
                  </a:lnTo>
                  <a:lnTo>
                    <a:pt x="479" y="122"/>
                  </a:lnTo>
                  <a:lnTo>
                    <a:pt x="467" y="112"/>
                  </a:lnTo>
                  <a:lnTo>
                    <a:pt x="452" y="103"/>
                  </a:lnTo>
                  <a:lnTo>
                    <a:pt x="438" y="95"/>
                  </a:lnTo>
                  <a:lnTo>
                    <a:pt x="422" y="87"/>
                  </a:lnTo>
                  <a:lnTo>
                    <a:pt x="404" y="78"/>
                  </a:lnTo>
                  <a:lnTo>
                    <a:pt x="386" y="70"/>
                  </a:lnTo>
                  <a:lnTo>
                    <a:pt x="367" y="63"/>
                  </a:lnTo>
                  <a:lnTo>
                    <a:pt x="347" y="56"/>
                  </a:lnTo>
                  <a:lnTo>
                    <a:pt x="326" y="49"/>
                  </a:lnTo>
                  <a:lnTo>
                    <a:pt x="305" y="42"/>
                  </a:lnTo>
                  <a:lnTo>
                    <a:pt x="282" y="37"/>
                  </a:lnTo>
                  <a:lnTo>
                    <a:pt x="260" y="32"/>
                  </a:lnTo>
                  <a:lnTo>
                    <a:pt x="236" y="27"/>
                  </a:lnTo>
                  <a:lnTo>
                    <a:pt x="212" y="21"/>
                  </a:lnTo>
                  <a:lnTo>
                    <a:pt x="188" y="18"/>
                  </a:lnTo>
                  <a:lnTo>
                    <a:pt x="162" y="14"/>
                  </a:lnTo>
                  <a:lnTo>
                    <a:pt x="137" y="12"/>
                  </a:lnTo>
                  <a:lnTo>
                    <a:pt x="110" y="9"/>
                  </a:lnTo>
                  <a:lnTo>
                    <a:pt x="84" y="7"/>
                  </a:lnTo>
                  <a:lnTo>
                    <a:pt x="56" y="6"/>
                  </a:lnTo>
                  <a:lnTo>
                    <a:pt x="2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6" y="1"/>
                  </a:lnTo>
                  <a:lnTo>
                    <a:pt x="84" y="2"/>
                  </a:lnTo>
                  <a:lnTo>
                    <a:pt x="110" y="5"/>
                  </a:lnTo>
                  <a:lnTo>
                    <a:pt x="137" y="7"/>
                  </a:lnTo>
                  <a:lnTo>
                    <a:pt x="162" y="11"/>
                  </a:lnTo>
                  <a:lnTo>
                    <a:pt x="188" y="14"/>
                  </a:lnTo>
                  <a:lnTo>
                    <a:pt x="214" y="18"/>
                  </a:lnTo>
                  <a:lnTo>
                    <a:pt x="237" y="22"/>
                  </a:lnTo>
                  <a:lnTo>
                    <a:pt x="261" y="27"/>
                  </a:lnTo>
                  <a:lnTo>
                    <a:pt x="285" y="33"/>
                  </a:lnTo>
                  <a:lnTo>
                    <a:pt x="306" y="39"/>
                  </a:lnTo>
                  <a:lnTo>
                    <a:pt x="328" y="46"/>
                  </a:lnTo>
                  <a:lnTo>
                    <a:pt x="349" y="51"/>
                  </a:lnTo>
                  <a:lnTo>
                    <a:pt x="369" y="58"/>
                  </a:lnTo>
                  <a:lnTo>
                    <a:pt x="387" y="65"/>
                  </a:lnTo>
                  <a:lnTo>
                    <a:pt x="406" y="74"/>
                  </a:lnTo>
                  <a:lnTo>
                    <a:pt x="423" y="82"/>
                  </a:lnTo>
                  <a:lnTo>
                    <a:pt x="440" y="91"/>
                  </a:lnTo>
                  <a:lnTo>
                    <a:pt x="456" y="101"/>
                  </a:lnTo>
                  <a:lnTo>
                    <a:pt x="469" y="110"/>
                  </a:lnTo>
                  <a:lnTo>
                    <a:pt x="483" y="119"/>
                  </a:lnTo>
                  <a:lnTo>
                    <a:pt x="495" y="129"/>
                  </a:lnTo>
                  <a:lnTo>
                    <a:pt x="507" y="139"/>
                  </a:lnTo>
                  <a:lnTo>
                    <a:pt x="515" y="148"/>
                  </a:lnTo>
                  <a:lnTo>
                    <a:pt x="525" y="160"/>
                  </a:lnTo>
                  <a:lnTo>
                    <a:pt x="532" y="171"/>
                  </a:lnTo>
                  <a:lnTo>
                    <a:pt x="538" y="182"/>
                  </a:lnTo>
                  <a:lnTo>
                    <a:pt x="544" y="193"/>
                  </a:lnTo>
                  <a:lnTo>
                    <a:pt x="546" y="205"/>
                  </a:lnTo>
                  <a:lnTo>
                    <a:pt x="549" y="216"/>
                  </a:lnTo>
                  <a:lnTo>
                    <a:pt x="549" y="228"/>
                  </a:lnTo>
                  <a:lnTo>
                    <a:pt x="545" y="2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14"/>
            <p:cNvSpPr>
              <a:spLocks/>
            </p:cNvSpPr>
            <p:nvPr/>
          </p:nvSpPr>
          <p:spPr bwMode="auto">
            <a:xfrm>
              <a:off x="2207" y="1535"/>
              <a:ext cx="1366" cy="1812"/>
            </a:xfrm>
            <a:custGeom>
              <a:avLst/>
              <a:gdLst>
                <a:gd name="T0" fmla="*/ 747 w 1366"/>
                <a:gd name="T1" fmla="*/ 1810 h 1812"/>
                <a:gd name="T2" fmla="*/ 844 w 1366"/>
                <a:gd name="T3" fmla="*/ 1801 h 1812"/>
                <a:gd name="T4" fmla="*/ 936 w 1366"/>
                <a:gd name="T5" fmla="*/ 1784 h 1812"/>
                <a:gd name="T6" fmla="*/ 1021 w 1366"/>
                <a:gd name="T7" fmla="*/ 1762 h 1812"/>
                <a:gd name="T8" fmla="*/ 1092 w 1366"/>
                <a:gd name="T9" fmla="*/ 1735 h 1812"/>
                <a:gd name="T10" fmla="*/ 1148 w 1366"/>
                <a:gd name="T11" fmla="*/ 1705 h 1812"/>
                <a:gd name="T12" fmla="*/ 1190 w 1366"/>
                <a:gd name="T13" fmla="*/ 1671 h 1812"/>
                <a:gd name="T14" fmla="*/ 1216 w 1366"/>
                <a:gd name="T15" fmla="*/ 1640 h 1812"/>
                <a:gd name="T16" fmla="*/ 1230 w 1366"/>
                <a:gd name="T17" fmla="*/ 1613 h 1812"/>
                <a:gd name="T18" fmla="*/ 1235 w 1366"/>
                <a:gd name="T19" fmla="*/ 1595 h 1812"/>
                <a:gd name="T20" fmla="*/ 1236 w 1366"/>
                <a:gd name="T21" fmla="*/ 1588 h 1812"/>
                <a:gd name="T22" fmla="*/ 1365 w 1366"/>
                <a:gd name="T23" fmla="*/ 1045 h 1812"/>
                <a:gd name="T24" fmla="*/ 1364 w 1366"/>
                <a:gd name="T25" fmla="*/ 1016 h 1812"/>
                <a:gd name="T26" fmla="*/ 1352 w 1366"/>
                <a:gd name="T27" fmla="*/ 982 h 1812"/>
                <a:gd name="T28" fmla="*/ 1342 w 1366"/>
                <a:gd name="T29" fmla="*/ 671 h 1812"/>
                <a:gd name="T30" fmla="*/ 1357 w 1366"/>
                <a:gd name="T31" fmla="*/ 558 h 1812"/>
                <a:gd name="T32" fmla="*/ 1364 w 1366"/>
                <a:gd name="T33" fmla="*/ 528 h 1812"/>
                <a:gd name="T34" fmla="*/ 1361 w 1366"/>
                <a:gd name="T35" fmla="*/ 493 h 1812"/>
                <a:gd name="T36" fmla="*/ 1357 w 1366"/>
                <a:gd name="T37" fmla="*/ 472 h 1812"/>
                <a:gd name="T38" fmla="*/ 1349 w 1366"/>
                <a:gd name="T39" fmla="*/ 440 h 1812"/>
                <a:gd name="T40" fmla="*/ 1337 w 1366"/>
                <a:gd name="T41" fmla="*/ 394 h 1812"/>
                <a:gd name="T42" fmla="*/ 1322 w 1366"/>
                <a:gd name="T43" fmla="*/ 337 h 1812"/>
                <a:gd name="T44" fmla="*/ 1306 w 1366"/>
                <a:gd name="T45" fmla="*/ 274 h 1812"/>
                <a:gd name="T46" fmla="*/ 1289 w 1366"/>
                <a:gd name="T47" fmla="*/ 209 h 1812"/>
                <a:gd name="T48" fmla="*/ 1273 w 1366"/>
                <a:gd name="T49" fmla="*/ 145 h 1812"/>
                <a:gd name="T50" fmla="*/ 1258 w 1366"/>
                <a:gd name="T51" fmla="*/ 88 h 1812"/>
                <a:gd name="T52" fmla="*/ 1247 w 1366"/>
                <a:gd name="T53" fmla="*/ 42 h 1812"/>
                <a:gd name="T54" fmla="*/ 1239 w 1366"/>
                <a:gd name="T55" fmla="*/ 12 h 1812"/>
                <a:gd name="T56" fmla="*/ 1236 w 1366"/>
                <a:gd name="T57" fmla="*/ 0 h 1812"/>
                <a:gd name="T58" fmla="*/ 129 w 1366"/>
                <a:gd name="T59" fmla="*/ 6 h 1812"/>
                <a:gd name="T60" fmla="*/ 122 w 1366"/>
                <a:gd name="T61" fmla="*/ 31 h 1812"/>
                <a:gd name="T62" fmla="*/ 111 w 1366"/>
                <a:gd name="T63" fmla="*/ 71 h 1812"/>
                <a:gd name="T64" fmla="*/ 98 w 1366"/>
                <a:gd name="T65" fmla="*/ 125 h 1812"/>
                <a:gd name="T66" fmla="*/ 82 w 1366"/>
                <a:gd name="T67" fmla="*/ 186 h 1812"/>
                <a:gd name="T68" fmla="*/ 64 w 1366"/>
                <a:gd name="T69" fmla="*/ 252 h 1812"/>
                <a:gd name="T70" fmla="*/ 48 w 1366"/>
                <a:gd name="T71" fmla="*/ 317 h 1812"/>
                <a:gd name="T72" fmla="*/ 33 w 1366"/>
                <a:gd name="T73" fmla="*/ 375 h 1812"/>
                <a:gd name="T74" fmla="*/ 21 w 1366"/>
                <a:gd name="T75" fmla="*/ 427 h 1812"/>
                <a:gd name="T76" fmla="*/ 12 w 1366"/>
                <a:gd name="T77" fmla="*/ 464 h 1812"/>
                <a:gd name="T78" fmla="*/ 7 w 1366"/>
                <a:gd name="T79" fmla="*/ 482 h 1812"/>
                <a:gd name="T80" fmla="*/ 3 w 1366"/>
                <a:gd name="T81" fmla="*/ 517 h 1812"/>
                <a:gd name="T82" fmla="*/ 5 w 1366"/>
                <a:gd name="T83" fmla="*/ 548 h 1812"/>
                <a:gd name="T84" fmla="*/ 13 w 1366"/>
                <a:gd name="T85" fmla="*/ 645 h 1812"/>
                <a:gd name="T86" fmla="*/ 13 w 1366"/>
                <a:gd name="T87" fmla="*/ 940 h 1812"/>
                <a:gd name="T88" fmla="*/ 5 w 1366"/>
                <a:gd name="T89" fmla="*/ 1005 h 1812"/>
                <a:gd name="T90" fmla="*/ 0 w 1366"/>
                <a:gd name="T91" fmla="*/ 1036 h 1812"/>
                <a:gd name="T92" fmla="*/ 4 w 1366"/>
                <a:gd name="T93" fmla="*/ 1067 h 1812"/>
                <a:gd name="T94" fmla="*/ 130 w 1366"/>
                <a:gd name="T95" fmla="*/ 1590 h 1812"/>
                <a:gd name="T96" fmla="*/ 134 w 1366"/>
                <a:gd name="T97" fmla="*/ 1606 h 1812"/>
                <a:gd name="T98" fmla="*/ 145 w 1366"/>
                <a:gd name="T99" fmla="*/ 1631 h 1812"/>
                <a:gd name="T100" fmla="*/ 166 w 1366"/>
                <a:gd name="T101" fmla="*/ 1661 h 1812"/>
                <a:gd name="T102" fmla="*/ 201 w 1366"/>
                <a:gd name="T103" fmla="*/ 1694 h 1812"/>
                <a:gd name="T104" fmla="*/ 253 w 1366"/>
                <a:gd name="T105" fmla="*/ 1725 h 1812"/>
                <a:gd name="T106" fmla="*/ 319 w 1366"/>
                <a:gd name="T107" fmla="*/ 1753 h 1812"/>
                <a:gd name="T108" fmla="*/ 401 w 1366"/>
                <a:gd name="T109" fmla="*/ 1777 h 1812"/>
                <a:gd name="T110" fmla="*/ 492 w 1366"/>
                <a:gd name="T111" fmla="*/ 1796 h 1812"/>
                <a:gd name="T112" fmla="*/ 587 w 1366"/>
                <a:gd name="T113" fmla="*/ 1809 h 1812"/>
                <a:gd name="T114" fmla="*/ 683 w 1366"/>
                <a:gd name="T115" fmla="*/ 1811 h 18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6"/>
                <a:gd name="T175" fmla="*/ 0 h 1812"/>
                <a:gd name="T176" fmla="*/ 1366 w 1366"/>
                <a:gd name="T177" fmla="*/ 1812 h 18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6" h="1812">
                  <a:moveTo>
                    <a:pt x="683" y="1811"/>
                  </a:moveTo>
                  <a:lnTo>
                    <a:pt x="714" y="1811"/>
                  </a:lnTo>
                  <a:lnTo>
                    <a:pt x="747" y="1810"/>
                  </a:lnTo>
                  <a:lnTo>
                    <a:pt x="778" y="1809"/>
                  </a:lnTo>
                  <a:lnTo>
                    <a:pt x="810" y="1805"/>
                  </a:lnTo>
                  <a:lnTo>
                    <a:pt x="844" y="1801"/>
                  </a:lnTo>
                  <a:lnTo>
                    <a:pt x="875" y="1796"/>
                  </a:lnTo>
                  <a:lnTo>
                    <a:pt x="906" y="1790"/>
                  </a:lnTo>
                  <a:lnTo>
                    <a:pt x="936" y="1784"/>
                  </a:lnTo>
                  <a:lnTo>
                    <a:pt x="966" y="1777"/>
                  </a:lnTo>
                  <a:lnTo>
                    <a:pt x="994" y="1769"/>
                  </a:lnTo>
                  <a:lnTo>
                    <a:pt x="1021" y="1762"/>
                  </a:lnTo>
                  <a:lnTo>
                    <a:pt x="1046" y="1753"/>
                  </a:lnTo>
                  <a:lnTo>
                    <a:pt x="1070" y="1744"/>
                  </a:lnTo>
                  <a:lnTo>
                    <a:pt x="1092" y="1735"/>
                  </a:lnTo>
                  <a:lnTo>
                    <a:pt x="1113" y="1725"/>
                  </a:lnTo>
                  <a:lnTo>
                    <a:pt x="1131" y="1717"/>
                  </a:lnTo>
                  <a:lnTo>
                    <a:pt x="1148" y="1705"/>
                  </a:lnTo>
                  <a:lnTo>
                    <a:pt x="1164" y="1694"/>
                  </a:lnTo>
                  <a:lnTo>
                    <a:pt x="1177" y="1683"/>
                  </a:lnTo>
                  <a:lnTo>
                    <a:pt x="1190" y="1671"/>
                  </a:lnTo>
                  <a:lnTo>
                    <a:pt x="1200" y="1661"/>
                  </a:lnTo>
                  <a:lnTo>
                    <a:pt x="1208" y="1650"/>
                  </a:lnTo>
                  <a:lnTo>
                    <a:pt x="1216" y="1640"/>
                  </a:lnTo>
                  <a:lnTo>
                    <a:pt x="1222" y="1631"/>
                  </a:lnTo>
                  <a:lnTo>
                    <a:pt x="1226" y="1622"/>
                  </a:lnTo>
                  <a:lnTo>
                    <a:pt x="1230" y="1613"/>
                  </a:lnTo>
                  <a:lnTo>
                    <a:pt x="1232" y="1606"/>
                  </a:lnTo>
                  <a:lnTo>
                    <a:pt x="1235" y="1600"/>
                  </a:lnTo>
                  <a:lnTo>
                    <a:pt x="1235" y="1595"/>
                  </a:lnTo>
                  <a:lnTo>
                    <a:pt x="1236" y="1590"/>
                  </a:lnTo>
                  <a:lnTo>
                    <a:pt x="1236" y="1589"/>
                  </a:lnTo>
                  <a:lnTo>
                    <a:pt x="1236" y="1588"/>
                  </a:lnTo>
                  <a:lnTo>
                    <a:pt x="1361" y="1067"/>
                  </a:lnTo>
                  <a:lnTo>
                    <a:pt x="1364" y="1056"/>
                  </a:lnTo>
                  <a:lnTo>
                    <a:pt x="1365" y="1045"/>
                  </a:lnTo>
                  <a:lnTo>
                    <a:pt x="1365" y="1036"/>
                  </a:lnTo>
                  <a:lnTo>
                    <a:pt x="1365" y="1026"/>
                  </a:lnTo>
                  <a:lnTo>
                    <a:pt x="1364" y="1016"/>
                  </a:lnTo>
                  <a:lnTo>
                    <a:pt x="1360" y="1005"/>
                  </a:lnTo>
                  <a:lnTo>
                    <a:pt x="1357" y="994"/>
                  </a:lnTo>
                  <a:lnTo>
                    <a:pt x="1352" y="982"/>
                  </a:lnTo>
                  <a:lnTo>
                    <a:pt x="1352" y="926"/>
                  </a:lnTo>
                  <a:lnTo>
                    <a:pt x="1342" y="903"/>
                  </a:lnTo>
                  <a:lnTo>
                    <a:pt x="1342" y="671"/>
                  </a:lnTo>
                  <a:lnTo>
                    <a:pt x="1352" y="644"/>
                  </a:lnTo>
                  <a:lnTo>
                    <a:pt x="1352" y="568"/>
                  </a:lnTo>
                  <a:lnTo>
                    <a:pt x="1357" y="558"/>
                  </a:lnTo>
                  <a:lnTo>
                    <a:pt x="1360" y="548"/>
                  </a:lnTo>
                  <a:lnTo>
                    <a:pt x="1362" y="539"/>
                  </a:lnTo>
                  <a:lnTo>
                    <a:pt x="1364" y="528"/>
                  </a:lnTo>
                  <a:lnTo>
                    <a:pt x="1364" y="517"/>
                  </a:lnTo>
                  <a:lnTo>
                    <a:pt x="1362" y="506"/>
                  </a:lnTo>
                  <a:lnTo>
                    <a:pt x="1361" y="493"/>
                  </a:lnTo>
                  <a:lnTo>
                    <a:pt x="1358" y="482"/>
                  </a:lnTo>
                  <a:lnTo>
                    <a:pt x="1358" y="479"/>
                  </a:lnTo>
                  <a:lnTo>
                    <a:pt x="1357" y="472"/>
                  </a:lnTo>
                  <a:lnTo>
                    <a:pt x="1354" y="464"/>
                  </a:lnTo>
                  <a:lnTo>
                    <a:pt x="1352" y="453"/>
                  </a:lnTo>
                  <a:lnTo>
                    <a:pt x="1349" y="440"/>
                  </a:lnTo>
                  <a:lnTo>
                    <a:pt x="1345" y="427"/>
                  </a:lnTo>
                  <a:lnTo>
                    <a:pt x="1341" y="411"/>
                  </a:lnTo>
                  <a:lnTo>
                    <a:pt x="1337" y="394"/>
                  </a:lnTo>
                  <a:lnTo>
                    <a:pt x="1333" y="375"/>
                  </a:lnTo>
                  <a:lnTo>
                    <a:pt x="1327" y="357"/>
                  </a:lnTo>
                  <a:lnTo>
                    <a:pt x="1322" y="337"/>
                  </a:lnTo>
                  <a:lnTo>
                    <a:pt x="1317" y="317"/>
                  </a:lnTo>
                  <a:lnTo>
                    <a:pt x="1311" y="296"/>
                  </a:lnTo>
                  <a:lnTo>
                    <a:pt x="1306" y="274"/>
                  </a:lnTo>
                  <a:lnTo>
                    <a:pt x="1301" y="252"/>
                  </a:lnTo>
                  <a:lnTo>
                    <a:pt x="1294" y="229"/>
                  </a:lnTo>
                  <a:lnTo>
                    <a:pt x="1289" y="209"/>
                  </a:lnTo>
                  <a:lnTo>
                    <a:pt x="1283" y="186"/>
                  </a:lnTo>
                  <a:lnTo>
                    <a:pt x="1278" y="166"/>
                  </a:lnTo>
                  <a:lnTo>
                    <a:pt x="1273" y="145"/>
                  </a:lnTo>
                  <a:lnTo>
                    <a:pt x="1269" y="125"/>
                  </a:lnTo>
                  <a:lnTo>
                    <a:pt x="1263" y="106"/>
                  </a:lnTo>
                  <a:lnTo>
                    <a:pt x="1258" y="88"/>
                  </a:lnTo>
                  <a:lnTo>
                    <a:pt x="1254" y="71"/>
                  </a:lnTo>
                  <a:lnTo>
                    <a:pt x="1251" y="56"/>
                  </a:lnTo>
                  <a:lnTo>
                    <a:pt x="1247" y="42"/>
                  </a:lnTo>
                  <a:lnTo>
                    <a:pt x="1243" y="31"/>
                  </a:lnTo>
                  <a:lnTo>
                    <a:pt x="1242" y="20"/>
                  </a:lnTo>
                  <a:lnTo>
                    <a:pt x="1239" y="12"/>
                  </a:lnTo>
                  <a:lnTo>
                    <a:pt x="1238" y="6"/>
                  </a:lnTo>
                  <a:lnTo>
                    <a:pt x="1236" y="2"/>
                  </a:lnTo>
                  <a:lnTo>
                    <a:pt x="1236" y="0"/>
                  </a:lnTo>
                  <a:lnTo>
                    <a:pt x="130" y="0"/>
                  </a:lnTo>
                  <a:lnTo>
                    <a:pt x="130" y="2"/>
                  </a:lnTo>
                  <a:lnTo>
                    <a:pt x="129" y="6"/>
                  </a:lnTo>
                  <a:lnTo>
                    <a:pt x="126" y="12"/>
                  </a:lnTo>
                  <a:lnTo>
                    <a:pt x="125" y="20"/>
                  </a:lnTo>
                  <a:lnTo>
                    <a:pt x="122" y="31"/>
                  </a:lnTo>
                  <a:lnTo>
                    <a:pt x="119" y="42"/>
                  </a:lnTo>
                  <a:lnTo>
                    <a:pt x="115" y="56"/>
                  </a:lnTo>
                  <a:lnTo>
                    <a:pt x="111" y="71"/>
                  </a:lnTo>
                  <a:lnTo>
                    <a:pt x="107" y="88"/>
                  </a:lnTo>
                  <a:lnTo>
                    <a:pt x="103" y="106"/>
                  </a:lnTo>
                  <a:lnTo>
                    <a:pt x="98" y="125"/>
                  </a:lnTo>
                  <a:lnTo>
                    <a:pt x="92" y="145"/>
                  </a:lnTo>
                  <a:lnTo>
                    <a:pt x="87" y="166"/>
                  </a:lnTo>
                  <a:lnTo>
                    <a:pt x="82" y="186"/>
                  </a:lnTo>
                  <a:lnTo>
                    <a:pt x="76" y="209"/>
                  </a:lnTo>
                  <a:lnTo>
                    <a:pt x="70" y="229"/>
                  </a:lnTo>
                  <a:lnTo>
                    <a:pt x="64" y="252"/>
                  </a:lnTo>
                  <a:lnTo>
                    <a:pt x="59" y="274"/>
                  </a:lnTo>
                  <a:lnTo>
                    <a:pt x="54" y="296"/>
                  </a:lnTo>
                  <a:lnTo>
                    <a:pt x="48" y="317"/>
                  </a:lnTo>
                  <a:lnTo>
                    <a:pt x="43" y="337"/>
                  </a:lnTo>
                  <a:lnTo>
                    <a:pt x="38" y="357"/>
                  </a:lnTo>
                  <a:lnTo>
                    <a:pt x="33" y="375"/>
                  </a:lnTo>
                  <a:lnTo>
                    <a:pt x="28" y="394"/>
                  </a:lnTo>
                  <a:lnTo>
                    <a:pt x="24" y="411"/>
                  </a:lnTo>
                  <a:lnTo>
                    <a:pt x="21" y="427"/>
                  </a:lnTo>
                  <a:lnTo>
                    <a:pt x="17" y="440"/>
                  </a:lnTo>
                  <a:lnTo>
                    <a:pt x="13" y="453"/>
                  </a:lnTo>
                  <a:lnTo>
                    <a:pt x="12" y="464"/>
                  </a:lnTo>
                  <a:lnTo>
                    <a:pt x="9" y="472"/>
                  </a:lnTo>
                  <a:lnTo>
                    <a:pt x="8" y="479"/>
                  </a:lnTo>
                  <a:lnTo>
                    <a:pt x="7" y="482"/>
                  </a:lnTo>
                  <a:lnTo>
                    <a:pt x="4" y="493"/>
                  </a:lnTo>
                  <a:lnTo>
                    <a:pt x="3" y="506"/>
                  </a:lnTo>
                  <a:lnTo>
                    <a:pt x="3" y="517"/>
                  </a:lnTo>
                  <a:lnTo>
                    <a:pt x="3" y="528"/>
                  </a:lnTo>
                  <a:lnTo>
                    <a:pt x="3" y="539"/>
                  </a:lnTo>
                  <a:lnTo>
                    <a:pt x="5" y="548"/>
                  </a:lnTo>
                  <a:lnTo>
                    <a:pt x="8" y="558"/>
                  </a:lnTo>
                  <a:lnTo>
                    <a:pt x="13" y="568"/>
                  </a:lnTo>
                  <a:lnTo>
                    <a:pt x="13" y="645"/>
                  </a:lnTo>
                  <a:lnTo>
                    <a:pt x="23" y="674"/>
                  </a:lnTo>
                  <a:lnTo>
                    <a:pt x="23" y="910"/>
                  </a:lnTo>
                  <a:lnTo>
                    <a:pt x="13" y="940"/>
                  </a:lnTo>
                  <a:lnTo>
                    <a:pt x="13" y="982"/>
                  </a:lnTo>
                  <a:lnTo>
                    <a:pt x="9" y="994"/>
                  </a:lnTo>
                  <a:lnTo>
                    <a:pt x="5" y="1005"/>
                  </a:lnTo>
                  <a:lnTo>
                    <a:pt x="3" y="1016"/>
                  </a:lnTo>
                  <a:lnTo>
                    <a:pt x="1" y="1026"/>
                  </a:lnTo>
                  <a:lnTo>
                    <a:pt x="0" y="1036"/>
                  </a:lnTo>
                  <a:lnTo>
                    <a:pt x="0" y="1045"/>
                  </a:lnTo>
                  <a:lnTo>
                    <a:pt x="1" y="1056"/>
                  </a:lnTo>
                  <a:lnTo>
                    <a:pt x="4" y="1067"/>
                  </a:lnTo>
                  <a:lnTo>
                    <a:pt x="129" y="1588"/>
                  </a:lnTo>
                  <a:lnTo>
                    <a:pt x="129" y="1589"/>
                  </a:lnTo>
                  <a:lnTo>
                    <a:pt x="130" y="1590"/>
                  </a:lnTo>
                  <a:lnTo>
                    <a:pt x="130" y="1595"/>
                  </a:lnTo>
                  <a:lnTo>
                    <a:pt x="131" y="1600"/>
                  </a:lnTo>
                  <a:lnTo>
                    <a:pt x="134" y="1606"/>
                  </a:lnTo>
                  <a:lnTo>
                    <a:pt x="135" y="1613"/>
                  </a:lnTo>
                  <a:lnTo>
                    <a:pt x="139" y="1622"/>
                  </a:lnTo>
                  <a:lnTo>
                    <a:pt x="145" y="1631"/>
                  </a:lnTo>
                  <a:lnTo>
                    <a:pt x="150" y="1640"/>
                  </a:lnTo>
                  <a:lnTo>
                    <a:pt x="158" y="1650"/>
                  </a:lnTo>
                  <a:lnTo>
                    <a:pt x="166" y="1661"/>
                  </a:lnTo>
                  <a:lnTo>
                    <a:pt x="175" y="1671"/>
                  </a:lnTo>
                  <a:lnTo>
                    <a:pt x="189" y="1683"/>
                  </a:lnTo>
                  <a:lnTo>
                    <a:pt x="201" y="1694"/>
                  </a:lnTo>
                  <a:lnTo>
                    <a:pt x="217" y="1705"/>
                  </a:lnTo>
                  <a:lnTo>
                    <a:pt x="236" y="1717"/>
                  </a:lnTo>
                  <a:lnTo>
                    <a:pt x="253" y="1725"/>
                  </a:lnTo>
                  <a:lnTo>
                    <a:pt x="273" y="1735"/>
                  </a:lnTo>
                  <a:lnTo>
                    <a:pt x="296" y="1744"/>
                  </a:lnTo>
                  <a:lnTo>
                    <a:pt x="319" y="1753"/>
                  </a:lnTo>
                  <a:lnTo>
                    <a:pt x="344" y="1762"/>
                  </a:lnTo>
                  <a:lnTo>
                    <a:pt x="372" y="1769"/>
                  </a:lnTo>
                  <a:lnTo>
                    <a:pt x="401" y="1777"/>
                  </a:lnTo>
                  <a:lnTo>
                    <a:pt x="430" y="1784"/>
                  </a:lnTo>
                  <a:lnTo>
                    <a:pt x="459" y="1790"/>
                  </a:lnTo>
                  <a:lnTo>
                    <a:pt x="492" y="1796"/>
                  </a:lnTo>
                  <a:lnTo>
                    <a:pt x="522" y="1801"/>
                  </a:lnTo>
                  <a:lnTo>
                    <a:pt x="555" y="1805"/>
                  </a:lnTo>
                  <a:lnTo>
                    <a:pt x="587" y="1809"/>
                  </a:lnTo>
                  <a:lnTo>
                    <a:pt x="619" y="1810"/>
                  </a:lnTo>
                  <a:lnTo>
                    <a:pt x="651" y="1811"/>
                  </a:lnTo>
                  <a:lnTo>
                    <a:pt x="683" y="1811"/>
                  </a:lnTo>
                </a:path>
              </a:pathLst>
            </a:custGeom>
            <a:solidFill>
              <a:srgbClr val="CC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15"/>
            <p:cNvSpPr>
              <a:spLocks/>
            </p:cNvSpPr>
            <p:nvPr/>
          </p:nvSpPr>
          <p:spPr bwMode="auto">
            <a:xfrm>
              <a:off x="3456" y="2609"/>
              <a:ext cx="117" cy="515"/>
            </a:xfrm>
            <a:custGeom>
              <a:avLst/>
              <a:gdLst>
                <a:gd name="T0" fmla="*/ 116 w 117"/>
                <a:gd name="T1" fmla="*/ 2 h 515"/>
                <a:gd name="T2" fmla="*/ 4 w 117"/>
                <a:gd name="T3" fmla="*/ 514 h 515"/>
                <a:gd name="T4" fmla="*/ 0 w 117"/>
                <a:gd name="T5" fmla="*/ 512 h 515"/>
                <a:gd name="T6" fmla="*/ 111 w 117"/>
                <a:gd name="T7" fmla="*/ 0 h 515"/>
                <a:gd name="T8" fmla="*/ 116 w 117"/>
                <a:gd name="T9" fmla="*/ 2 h 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515"/>
                <a:gd name="T17" fmla="*/ 117 w 117"/>
                <a:gd name="T18" fmla="*/ 515 h 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515">
                  <a:moveTo>
                    <a:pt x="116" y="2"/>
                  </a:moveTo>
                  <a:lnTo>
                    <a:pt x="4" y="514"/>
                  </a:lnTo>
                  <a:lnTo>
                    <a:pt x="0" y="512"/>
                  </a:lnTo>
                  <a:lnTo>
                    <a:pt x="111" y="0"/>
                  </a:lnTo>
                  <a:lnTo>
                    <a:pt x="11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16"/>
            <p:cNvSpPr>
              <a:spLocks/>
            </p:cNvSpPr>
            <p:nvPr/>
          </p:nvSpPr>
          <p:spPr bwMode="auto">
            <a:xfrm>
              <a:off x="3571" y="2523"/>
              <a:ext cx="6" cy="77"/>
            </a:xfrm>
            <a:custGeom>
              <a:avLst/>
              <a:gdLst>
                <a:gd name="T0" fmla="*/ 1 w 6"/>
                <a:gd name="T1" fmla="*/ 1 h 77"/>
                <a:gd name="T2" fmla="*/ 1 w 6"/>
                <a:gd name="T3" fmla="*/ 0 h 77"/>
                <a:gd name="T4" fmla="*/ 3 w 6"/>
                <a:gd name="T5" fmla="*/ 12 h 77"/>
                <a:gd name="T6" fmla="*/ 4 w 6"/>
                <a:gd name="T7" fmla="*/ 21 h 77"/>
                <a:gd name="T8" fmla="*/ 4 w 6"/>
                <a:gd name="T9" fmla="*/ 30 h 77"/>
                <a:gd name="T10" fmla="*/ 5 w 6"/>
                <a:gd name="T11" fmla="*/ 39 h 77"/>
                <a:gd name="T12" fmla="*/ 5 w 6"/>
                <a:gd name="T13" fmla="*/ 48 h 77"/>
                <a:gd name="T14" fmla="*/ 5 w 6"/>
                <a:gd name="T15" fmla="*/ 56 h 77"/>
                <a:gd name="T16" fmla="*/ 5 w 6"/>
                <a:gd name="T17" fmla="*/ 65 h 77"/>
                <a:gd name="T18" fmla="*/ 4 w 6"/>
                <a:gd name="T19" fmla="*/ 76 h 77"/>
                <a:gd name="T20" fmla="*/ 3 w 6"/>
                <a:gd name="T21" fmla="*/ 74 h 77"/>
                <a:gd name="T22" fmla="*/ 4 w 6"/>
                <a:gd name="T23" fmla="*/ 64 h 77"/>
                <a:gd name="T24" fmla="*/ 4 w 6"/>
                <a:gd name="T25" fmla="*/ 56 h 77"/>
                <a:gd name="T26" fmla="*/ 4 w 6"/>
                <a:gd name="T27" fmla="*/ 48 h 77"/>
                <a:gd name="T28" fmla="*/ 4 w 6"/>
                <a:gd name="T29" fmla="*/ 39 h 77"/>
                <a:gd name="T30" fmla="*/ 3 w 6"/>
                <a:gd name="T31" fmla="*/ 32 h 77"/>
                <a:gd name="T32" fmla="*/ 3 w 6"/>
                <a:gd name="T33" fmla="*/ 22 h 77"/>
                <a:gd name="T34" fmla="*/ 1 w 6"/>
                <a:gd name="T35" fmla="*/ 13 h 77"/>
                <a:gd name="T36" fmla="*/ 0 w 6"/>
                <a:gd name="T37" fmla="*/ 1 h 77"/>
                <a:gd name="T38" fmla="*/ 1 w 6"/>
                <a:gd name="T39" fmla="*/ 1 h 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77"/>
                <a:gd name="T62" fmla="*/ 6 w 6"/>
                <a:gd name="T63" fmla="*/ 77 h 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77">
                  <a:moveTo>
                    <a:pt x="1" y="1"/>
                  </a:moveTo>
                  <a:lnTo>
                    <a:pt x="1" y="0"/>
                  </a:lnTo>
                  <a:lnTo>
                    <a:pt x="3" y="12"/>
                  </a:lnTo>
                  <a:lnTo>
                    <a:pt x="4" y="21"/>
                  </a:lnTo>
                  <a:lnTo>
                    <a:pt x="4" y="30"/>
                  </a:lnTo>
                  <a:lnTo>
                    <a:pt x="5" y="39"/>
                  </a:lnTo>
                  <a:lnTo>
                    <a:pt x="5" y="48"/>
                  </a:lnTo>
                  <a:lnTo>
                    <a:pt x="5" y="56"/>
                  </a:lnTo>
                  <a:lnTo>
                    <a:pt x="5" y="65"/>
                  </a:lnTo>
                  <a:lnTo>
                    <a:pt x="4" y="76"/>
                  </a:lnTo>
                  <a:lnTo>
                    <a:pt x="3" y="74"/>
                  </a:lnTo>
                  <a:lnTo>
                    <a:pt x="4" y="64"/>
                  </a:lnTo>
                  <a:lnTo>
                    <a:pt x="4" y="56"/>
                  </a:lnTo>
                  <a:lnTo>
                    <a:pt x="4" y="48"/>
                  </a:lnTo>
                  <a:lnTo>
                    <a:pt x="4" y="39"/>
                  </a:lnTo>
                  <a:lnTo>
                    <a:pt x="3" y="32"/>
                  </a:lnTo>
                  <a:lnTo>
                    <a:pt x="3" y="22"/>
                  </a:lnTo>
                  <a:lnTo>
                    <a:pt x="1" y="13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17"/>
            <p:cNvSpPr>
              <a:spLocks/>
            </p:cNvSpPr>
            <p:nvPr/>
          </p:nvSpPr>
          <p:spPr bwMode="auto">
            <a:xfrm>
              <a:off x="3565" y="2466"/>
              <a:ext cx="7" cy="46"/>
            </a:xfrm>
            <a:custGeom>
              <a:avLst/>
              <a:gdLst>
                <a:gd name="T0" fmla="*/ 6 w 7"/>
                <a:gd name="T1" fmla="*/ 0 h 46"/>
                <a:gd name="T2" fmla="*/ 6 w 7"/>
                <a:gd name="T3" fmla="*/ 1 h 46"/>
                <a:gd name="T4" fmla="*/ 6 w 7"/>
                <a:gd name="T5" fmla="*/ 45 h 46"/>
                <a:gd name="T6" fmla="*/ 0 w 7"/>
                <a:gd name="T7" fmla="*/ 45 h 46"/>
                <a:gd name="T8" fmla="*/ 0 w 7"/>
                <a:gd name="T9" fmla="*/ 1 h 46"/>
                <a:gd name="T10" fmla="*/ 6 w 7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6"/>
                <a:gd name="T20" fmla="*/ 7 w 7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6">
                  <a:moveTo>
                    <a:pt x="6" y="0"/>
                  </a:moveTo>
                  <a:lnTo>
                    <a:pt x="6" y="1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1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18"/>
            <p:cNvSpPr>
              <a:spLocks/>
            </p:cNvSpPr>
            <p:nvPr/>
          </p:nvSpPr>
          <p:spPr bwMode="auto">
            <a:xfrm>
              <a:off x="3562" y="2445"/>
              <a:ext cx="4" cy="11"/>
            </a:xfrm>
            <a:custGeom>
              <a:avLst/>
              <a:gdLst>
                <a:gd name="T0" fmla="*/ 1 w 4"/>
                <a:gd name="T1" fmla="*/ 0 h 11"/>
                <a:gd name="T2" fmla="*/ 3 w 4"/>
                <a:gd name="T3" fmla="*/ 9 h 11"/>
                <a:gd name="T4" fmla="*/ 2 w 4"/>
                <a:gd name="T5" fmla="*/ 10 h 11"/>
                <a:gd name="T6" fmla="*/ 0 w 4"/>
                <a:gd name="T7" fmla="*/ 1 h 11"/>
                <a:gd name="T8" fmla="*/ 0 w 4"/>
                <a:gd name="T9" fmla="*/ 0 h 11"/>
                <a:gd name="T10" fmla="*/ 1 w 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1"/>
                <a:gd name="T20" fmla="*/ 4 w 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1">
                  <a:moveTo>
                    <a:pt x="1" y="0"/>
                  </a:moveTo>
                  <a:lnTo>
                    <a:pt x="3" y="9"/>
                  </a:lnTo>
                  <a:lnTo>
                    <a:pt x="2" y="1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19"/>
            <p:cNvSpPr>
              <a:spLocks/>
            </p:cNvSpPr>
            <p:nvPr/>
          </p:nvSpPr>
          <p:spPr bwMode="auto">
            <a:xfrm>
              <a:off x="3552" y="2211"/>
              <a:ext cx="11" cy="223"/>
            </a:xfrm>
            <a:custGeom>
              <a:avLst/>
              <a:gdLst>
                <a:gd name="T0" fmla="*/ 10 w 11"/>
                <a:gd name="T1" fmla="*/ 2 h 223"/>
                <a:gd name="T2" fmla="*/ 10 w 11"/>
                <a:gd name="T3" fmla="*/ 1 h 223"/>
                <a:gd name="T4" fmla="*/ 10 w 11"/>
                <a:gd name="T5" fmla="*/ 222 h 223"/>
                <a:gd name="T6" fmla="*/ 0 w 11"/>
                <a:gd name="T7" fmla="*/ 222 h 223"/>
                <a:gd name="T8" fmla="*/ 0 w 11"/>
                <a:gd name="T9" fmla="*/ 1 h 223"/>
                <a:gd name="T10" fmla="*/ 0 w 11"/>
                <a:gd name="T11" fmla="*/ 0 h 223"/>
                <a:gd name="T12" fmla="*/ 10 w 11"/>
                <a:gd name="T13" fmla="*/ 2 h 2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23"/>
                <a:gd name="T23" fmla="*/ 11 w 11"/>
                <a:gd name="T24" fmla="*/ 223 h 2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23">
                  <a:moveTo>
                    <a:pt x="10" y="2"/>
                  </a:moveTo>
                  <a:lnTo>
                    <a:pt x="10" y="1"/>
                  </a:lnTo>
                  <a:lnTo>
                    <a:pt x="10" y="222"/>
                  </a:lnTo>
                  <a:lnTo>
                    <a:pt x="0" y="22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20"/>
            <p:cNvSpPr>
              <a:spLocks/>
            </p:cNvSpPr>
            <p:nvPr/>
          </p:nvSpPr>
          <p:spPr bwMode="auto">
            <a:xfrm>
              <a:off x="3562" y="2183"/>
              <a:ext cx="4" cy="18"/>
            </a:xfrm>
            <a:custGeom>
              <a:avLst/>
              <a:gdLst>
                <a:gd name="T0" fmla="*/ 3 w 4"/>
                <a:gd name="T1" fmla="*/ 1 h 18"/>
                <a:gd name="T2" fmla="*/ 1 w 4"/>
                <a:gd name="T3" fmla="*/ 17 h 18"/>
                <a:gd name="T4" fmla="*/ 0 w 4"/>
                <a:gd name="T5" fmla="*/ 16 h 18"/>
                <a:gd name="T6" fmla="*/ 2 w 4"/>
                <a:gd name="T7" fmla="*/ 0 h 18"/>
                <a:gd name="T8" fmla="*/ 2 w 4"/>
                <a:gd name="T9" fmla="*/ 1 h 18"/>
                <a:gd name="T10" fmla="*/ 3 w 4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8"/>
                <a:gd name="T20" fmla="*/ 4 w 4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8">
                  <a:moveTo>
                    <a:pt x="3" y="1"/>
                  </a:moveTo>
                  <a:lnTo>
                    <a:pt x="1" y="17"/>
                  </a:lnTo>
                  <a:lnTo>
                    <a:pt x="0" y="16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21"/>
            <p:cNvSpPr>
              <a:spLocks/>
            </p:cNvSpPr>
            <p:nvPr/>
          </p:nvSpPr>
          <p:spPr bwMode="auto">
            <a:xfrm>
              <a:off x="3565" y="2106"/>
              <a:ext cx="7" cy="65"/>
            </a:xfrm>
            <a:custGeom>
              <a:avLst/>
              <a:gdLst>
                <a:gd name="T0" fmla="*/ 6 w 7"/>
                <a:gd name="T1" fmla="*/ 2 h 65"/>
                <a:gd name="T2" fmla="*/ 6 w 7"/>
                <a:gd name="T3" fmla="*/ 1 h 65"/>
                <a:gd name="T4" fmla="*/ 6 w 7"/>
                <a:gd name="T5" fmla="*/ 64 h 65"/>
                <a:gd name="T6" fmla="*/ 0 w 7"/>
                <a:gd name="T7" fmla="*/ 64 h 65"/>
                <a:gd name="T8" fmla="*/ 0 w 7"/>
                <a:gd name="T9" fmla="*/ 1 h 65"/>
                <a:gd name="T10" fmla="*/ 0 w 7"/>
                <a:gd name="T11" fmla="*/ 0 h 65"/>
                <a:gd name="T12" fmla="*/ 6 w 7"/>
                <a:gd name="T13" fmla="*/ 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5"/>
                <a:gd name="T23" fmla="*/ 7 w 7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5">
                  <a:moveTo>
                    <a:pt x="6" y="2"/>
                  </a:moveTo>
                  <a:lnTo>
                    <a:pt x="6" y="1"/>
                  </a:lnTo>
                  <a:lnTo>
                    <a:pt x="6" y="64"/>
                  </a:lnTo>
                  <a:lnTo>
                    <a:pt x="0" y="64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22"/>
            <p:cNvSpPr>
              <a:spLocks/>
            </p:cNvSpPr>
            <p:nvPr/>
          </p:nvSpPr>
          <p:spPr bwMode="auto">
            <a:xfrm>
              <a:off x="3571" y="2021"/>
              <a:ext cx="2" cy="76"/>
            </a:xfrm>
            <a:custGeom>
              <a:avLst/>
              <a:gdLst>
                <a:gd name="T0" fmla="*/ 1 w 2"/>
                <a:gd name="T1" fmla="*/ 0 h 76"/>
                <a:gd name="T2" fmla="*/ 1 w 2"/>
                <a:gd name="T3" fmla="*/ 10 h 76"/>
                <a:gd name="T4" fmla="*/ 1 w 2"/>
                <a:gd name="T5" fmla="*/ 20 h 76"/>
                <a:gd name="T6" fmla="*/ 1 w 2"/>
                <a:gd name="T7" fmla="*/ 30 h 76"/>
                <a:gd name="T8" fmla="*/ 1 w 2"/>
                <a:gd name="T9" fmla="*/ 39 h 76"/>
                <a:gd name="T10" fmla="*/ 1 w 2"/>
                <a:gd name="T11" fmla="*/ 49 h 76"/>
                <a:gd name="T12" fmla="*/ 1 w 2"/>
                <a:gd name="T13" fmla="*/ 58 h 76"/>
                <a:gd name="T14" fmla="*/ 1 w 2"/>
                <a:gd name="T15" fmla="*/ 67 h 76"/>
                <a:gd name="T16" fmla="*/ 0 w 2"/>
                <a:gd name="T17" fmla="*/ 75 h 76"/>
                <a:gd name="T18" fmla="*/ 0 w 2"/>
                <a:gd name="T19" fmla="*/ 73 h 76"/>
                <a:gd name="T20" fmla="*/ 0 w 2"/>
                <a:gd name="T21" fmla="*/ 65 h 76"/>
                <a:gd name="T22" fmla="*/ 1 w 2"/>
                <a:gd name="T23" fmla="*/ 57 h 76"/>
                <a:gd name="T24" fmla="*/ 1 w 2"/>
                <a:gd name="T25" fmla="*/ 49 h 76"/>
                <a:gd name="T26" fmla="*/ 1 w 2"/>
                <a:gd name="T27" fmla="*/ 39 h 76"/>
                <a:gd name="T28" fmla="*/ 1 w 2"/>
                <a:gd name="T29" fmla="*/ 30 h 76"/>
                <a:gd name="T30" fmla="*/ 1 w 2"/>
                <a:gd name="T31" fmla="*/ 20 h 76"/>
                <a:gd name="T32" fmla="*/ 1 w 2"/>
                <a:gd name="T33" fmla="*/ 10 h 76"/>
                <a:gd name="T34" fmla="*/ 1 w 2"/>
                <a:gd name="T35" fmla="*/ 1 h 76"/>
                <a:gd name="T36" fmla="*/ 1 w 2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76"/>
                <a:gd name="T59" fmla="*/ 2 w 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76">
                  <a:moveTo>
                    <a:pt x="1" y="0"/>
                  </a:moveTo>
                  <a:lnTo>
                    <a:pt x="1" y="10"/>
                  </a:lnTo>
                  <a:lnTo>
                    <a:pt x="1" y="20"/>
                  </a:lnTo>
                  <a:lnTo>
                    <a:pt x="1" y="30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1" y="58"/>
                  </a:lnTo>
                  <a:lnTo>
                    <a:pt x="1" y="6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1" y="57"/>
                  </a:lnTo>
                  <a:lnTo>
                    <a:pt x="1" y="49"/>
                  </a:lnTo>
                  <a:lnTo>
                    <a:pt x="1" y="39"/>
                  </a:lnTo>
                  <a:lnTo>
                    <a:pt x="1" y="30"/>
                  </a:lnTo>
                  <a:lnTo>
                    <a:pt x="1" y="20"/>
                  </a:lnTo>
                  <a:lnTo>
                    <a:pt x="1" y="10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23"/>
            <p:cNvSpPr>
              <a:spLocks/>
            </p:cNvSpPr>
            <p:nvPr/>
          </p:nvSpPr>
          <p:spPr bwMode="auto">
            <a:xfrm>
              <a:off x="3454" y="1534"/>
              <a:ext cx="117" cy="476"/>
            </a:xfrm>
            <a:custGeom>
              <a:avLst/>
              <a:gdLst>
                <a:gd name="T0" fmla="*/ 4 w 117"/>
                <a:gd name="T1" fmla="*/ 1 h 476"/>
                <a:gd name="T2" fmla="*/ 6 w 117"/>
                <a:gd name="T3" fmla="*/ 6 h 476"/>
                <a:gd name="T4" fmla="*/ 9 w 117"/>
                <a:gd name="T5" fmla="*/ 19 h 476"/>
                <a:gd name="T6" fmla="*/ 13 w 117"/>
                <a:gd name="T7" fmla="*/ 42 h 476"/>
                <a:gd name="T8" fmla="*/ 21 w 117"/>
                <a:gd name="T9" fmla="*/ 70 h 476"/>
                <a:gd name="T10" fmla="*/ 29 w 117"/>
                <a:gd name="T11" fmla="*/ 105 h 476"/>
                <a:gd name="T12" fmla="*/ 38 w 117"/>
                <a:gd name="T13" fmla="*/ 142 h 476"/>
                <a:gd name="T14" fmla="*/ 48 w 117"/>
                <a:gd name="T15" fmla="*/ 183 h 476"/>
                <a:gd name="T16" fmla="*/ 57 w 117"/>
                <a:gd name="T17" fmla="*/ 225 h 476"/>
                <a:gd name="T18" fmla="*/ 68 w 117"/>
                <a:gd name="T19" fmla="*/ 268 h 476"/>
                <a:gd name="T20" fmla="*/ 78 w 117"/>
                <a:gd name="T21" fmla="*/ 310 h 476"/>
                <a:gd name="T22" fmla="*/ 88 w 117"/>
                <a:gd name="T23" fmla="*/ 350 h 476"/>
                <a:gd name="T24" fmla="*/ 96 w 117"/>
                <a:gd name="T25" fmla="*/ 387 h 476"/>
                <a:gd name="T26" fmla="*/ 104 w 117"/>
                <a:gd name="T27" fmla="*/ 418 h 476"/>
                <a:gd name="T28" fmla="*/ 110 w 117"/>
                <a:gd name="T29" fmla="*/ 444 h 476"/>
                <a:gd name="T30" fmla="*/ 114 w 117"/>
                <a:gd name="T31" fmla="*/ 463 h 476"/>
                <a:gd name="T32" fmla="*/ 116 w 117"/>
                <a:gd name="T33" fmla="*/ 474 h 476"/>
                <a:gd name="T34" fmla="*/ 111 w 117"/>
                <a:gd name="T35" fmla="*/ 470 h 476"/>
                <a:gd name="T36" fmla="*/ 107 w 117"/>
                <a:gd name="T37" fmla="*/ 456 h 476"/>
                <a:gd name="T38" fmla="*/ 103 w 117"/>
                <a:gd name="T39" fmla="*/ 434 h 476"/>
                <a:gd name="T40" fmla="*/ 95 w 117"/>
                <a:gd name="T41" fmla="*/ 405 h 476"/>
                <a:gd name="T42" fmla="*/ 88 w 117"/>
                <a:gd name="T43" fmla="*/ 370 h 476"/>
                <a:gd name="T44" fmla="*/ 78 w 117"/>
                <a:gd name="T45" fmla="*/ 332 h 476"/>
                <a:gd name="T46" fmla="*/ 68 w 117"/>
                <a:gd name="T47" fmla="*/ 291 h 476"/>
                <a:gd name="T48" fmla="*/ 59 w 117"/>
                <a:gd name="T49" fmla="*/ 248 h 476"/>
                <a:gd name="T50" fmla="*/ 49 w 117"/>
                <a:gd name="T51" fmla="*/ 206 h 476"/>
                <a:gd name="T52" fmla="*/ 39 w 117"/>
                <a:gd name="T53" fmla="*/ 164 h 476"/>
                <a:gd name="T54" fmla="*/ 29 w 117"/>
                <a:gd name="T55" fmla="*/ 124 h 476"/>
                <a:gd name="T56" fmla="*/ 21 w 117"/>
                <a:gd name="T57" fmla="*/ 88 h 476"/>
                <a:gd name="T58" fmla="*/ 13 w 117"/>
                <a:gd name="T59" fmla="*/ 58 h 476"/>
                <a:gd name="T60" fmla="*/ 7 w 117"/>
                <a:gd name="T61" fmla="*/ 31 h 476"/>
                <a:gd name="T62" fmla="*/ 2 w 117"/>
                <a:gd name="T63" fmla="*/ 13 h 476"/>
                <a:gd name="T64" fmla="*/ 0 w 117"/>
                <a:gd name="T65" fmla="*/ 4 h 476"/>
                <a:gd name="T66" fmla="*/ 2 w 117"/>
                <a:gd name="T67" fmla="*/ 4 h 4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476"/>
                <a:gd name="T104" fmla="*/ 117 w 117"/>
                <a:gd name="T105" fmla="*/ 476 h 4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476">
                  <a:moveTo>
                    <a:pt x="2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6" y="6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30"/>
                  </a:lnTo>
                  <a:lnTo>
                    <a:pt x="13" y="42"/>
                  </a:lnTo>
                  <a:lnTo>
                    <a:pt x="17" y="55"/>
                  </a:lnTo>
                  <a:lnTo>
                    <a:pt x="21" y="70"/>
                  </a:lnTo>
                  <a:lnTo>
                    <a:pt x="24" y="87"/>
                  </a:lnTo>
                  <a:lnTo>
                    <a:pt x="29" y="105"/>
                  </a:lnTo>
                  <a:lnTo>
                    <a:pt x="34" y="123"/>
                  </a:lnTo>
                  <a:lnTo>
                    <a:pt x="38" y="142"/>
                  </a:lnTo>
                  <a:lnTo>
                    <a:pt x="43" y="162"/>
                  </a:lnTo>
                  <a:lnTo>
                    <a:pt x="48" y="183"/>
                  </a:lnTo>
                  <a:lnTo>
                    <a:pt x="53" y="204"/>
                  </a:lnTo>
                  <a:lnTo>
                    <a:pt x="57" y="225"/>
                  </a:lnTo>
                  <a:lnTo>
                    <a:pt x="63" y="247"/>
                  </a:lnTo>
                  <a:lnTo>
                    <a:pt x="68" y="268"/>
                  </a:lnTo>
                  <a:lnTo>
                    <a:pt x="73" y="290"/>
                  </a:lnTo>
                  <a:lnTo>
                    <a:pt x="78" y="310"/>
                  </a:lnTo>
                  <a:lnTo>
                    <a:pt x="83" y="331"/>
                  </a:lnTo>
                  <a:lnTo>
                    <a:pt x="88" y="350"/>
                  </a:lnTo>
                  <a:lnTo>
                    <a:pt x="92" y="369"/>
                  </a:lnTo>
                  <a:lnTo>
                    <a:pt x="96" y="387"/>
                  </a:lnTo>
                  <a:lnTo>
                    <a:pt x="100" y="403"/>
                  </a:lnTo>
                  <a:lnTo>
                    <a:pt x="104" y="418"/>
                  </a:lnTo>
                  <a:lnTo>
                    <a:pt x="106" y="433"/>
                  </a:lnTo>
                  <a:lnTo>
                    <a:pt x="110" y="444"/>
                  </a:lnTo>
                  <a:lnTo>
                    <a:pt x="112" y="455"/>
                  </a:lnTo>
                  <a:lnTo>
                    <a:pt x="114" y="463"/>
                  </a:lnTo>
                  <a:lnTo>
                    <a:pt x="115" y="469"/>
                  </a:lnTo>
                  <a:lnTo>
                    <a:pt x="116" y="474"/>
                  </a:lnTo>
                  <a:lnTo>
                    <a:pt x="112" y="475"/>
                  </a:lnTo>
                  <a:lnTo>
                    <a:pt x="111" y="470"/>
                  </a:lnTo>
                  <a:lnTo>
                    <a:pt x="110" y="464"/>
                  </a:lnTo>
                  <a:lnTo>
                    <a:pt x="107" y="456"/>
                  </a:lnTo>
                  <a:lnTo>
                    <a:pt x="105" y="446"/>
                  </a:lnTo>
                  <a:lnTo>
                    <a:pt x="103" y="434"/>
                  </a:lnTo>
                  <a:lnTo>
                    <a:pt x="99" y="420"/>
                  </a:lnTo>
                  <a:lnTo>
                    <a:pt x="95" y="405"/>
                  </a:lnTo>
                  <a:lnTo>
                    <a:pt x="92" y="388"/>
                  </a:lnTo>
                  <a:lnTo>
                    <a:pt x="88" y="370"/>
                  </a:lnTo>
                  <a:lnTo>
                    <a:pt x="83" y="351"/>
                  </a:lnTo>
                  <a:lnTo>
                    <a:pt x="78" y="332"/>
                  </a:lnTo>
                  <a:lnTo>
                    <a:pt x="73" y="311"/>
                  </a:lnTo>
                  <a:lnTo>
                    <a:pt x="68" y="291"/>
                  </a:lnTo>
                  <a:lnTo>
                    <a:pt x="63" y="269"/>
                  </a:lnTo>
                  <a:lnTo>
                    <a:pt x="59" y="248"/>
                  </a:lnTo>
                  <a:lnTo>
                    <a:pt x="54" y="227"/>
                  </a:lnTo>
                  <a:lnTo>
                    <a:pt x="49" y="206"/>
                  </a:lnTo>
                  <a:lnTo>
                    <a:pt x="44" y="185"/>
                  </a:lnTo>
                  <a:lnTo>
                    <a:pt x="39" y="164"/>
                  </a:lnTo>
                  <a:lnTo>
                    <a:pt x="34" y="144"/>
                  </a:lnTo>
                  <a:lnTo>
                    <a:pt x="29" y="124"/>
                  </a:lnTo>
                  <a:lnTo>
                    <a:pt x="24" y="106"/>
                  </a:lnTo>
                  <a:lnTo>
                    <a:pt x="21" y="88"/>
                  </a:lnTo>
                  <a:lnTo>
                    <a:pt x="17" y="72"/>
                  </a:lnTo>
                  <a:lnTo>
                    <a:pt x="13" y="58"/>
                  </a:lnTo>
                  <a:lnTo>
                    <a:pt x="10" y="43"/>
                  </a:lnTo>
                  <a:lnTo>
                    <a:pt x="7" y="31"/>
                  </a:lnTo>
                  <a:lnTo>
                    <a:pt x="5" y="22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24"/>
            <p:cNvSpPr>
              <a:spLocks/>
            </p:cNvSpPr>
            <p:nvPr/>
          </p:nvSpPr>
          <p:spPr bwMode="auto">
            <a:xfrm>
              <a:off x="2336" y="1525"/>
              <a:ext cx="1107" cy="10"/>
            </a:xfrm>
            <a:custGeom>
              <a:avLst/>
              <a:gdLst>
                <a:gd name="T0" fmla="*/ 0 w 1107"/>
                <a:gd name="T1" fmla="*/ 3 h 10"/>
                <a:gd name="T2" fmla="*/ 3 w 1107"/>
                <a:gd name="T3" fmla="*/ 0 h 10"/>
                <a:gd name="T4" fmla="*/ 1106 w 1107"/>
                <a:gd name="T5" fmla="*/ 0 h 10"/>
                <a:gd name="T6" fmla="*/ 1106 w 1107"/>
                <a:gd name="T7" fmla="*/ 9 h 10"/>
                <a:gd name="T8" fmla="*/ 3 w 1107"/>
                <a:gd name="T9" fmla="*/ 9 h 10"/>
                <a:gd name="T10" fmla="*/ 5 w 1107"/>
                <a:gd name="T11" fmla="*/ 6 h 10"/>
                <a:gd name="T12" fmla="*/ 0 w 1107"/>
                <a:gd name="T13" fmla="*/ 3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7"/>
                <a:gd name="T22" fmla="*/ 0 h 10"/>
                <a:gd name="T23" fmla="*/ 1107 w 110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7" h="10">
                  <a:moveTo>
                    <a:pt x="0" y="3"/>
                  </a:moveTo>
                  <a:lnTo>
                    <a:pt x="3" y="0"/>
                  </a:lnTo>
                  <a:lnTo>
                    <a:pt x="1106" y="0"/>
                  </a:lnTo>
                  <a:lnTo>
                    <a:pt x="1106" y="9"/>
                  </a:lnTo>
                  <a:lnTo>
                    <a:pt x="3" y="9"/>
                  </a:lnTo>
                  <a:lnTo>
                    <a:pt x="5" y="6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25"/>
            <p:cNvSpPr>
              <a:spLocks/>
            </p:cNvSpPr>
            <p:nvPr/>
          </p:nvSpPr>
          <p:spPr bwMode="auto">
            <a:xfrm>
              <a:off x="2211" y="1535"/>
              <a:ext cx="117" cy="475"/>
            </a:xfrm>
            <a:custGeom>
              <a:avLst/>
              <a:gdLst>
                <a:gd name="T0" fmla="*/ 1 w 117"/>
                <a:gd name="T1" fmla="*/ 468 h 475"/>
                <a:gd name="T2" fmla="*/ 5 w 117"/>
                <a:gd name="T3" fmla="*/ 454 h 475"/>
                <a:gd name="T4" fmla="*/ 10 w 117"/>
                <a:gd name="T5" fmla="*/ 432 h 475"/>
                <a:gd name="T6" fmla="*/ 17 w 117"/>
                <a:gd name="T7" fmla="*/ 402 h 475"/>
                <a:gd name="T8" fmla="*/ 24 w 117"/>
                <a:gd name="T9" fmla="*/ 368 h 475"/>
                <a:gd name="T10" fmla="*/ 34 w 117"/>
                <a:gd name="T11" fmla="*/ 330 h 475"/>
                <a:gd name="T12" fmla="*/ 44 w 117"/>
                <a:gd name="T13" fmla="*/ 289 h 475"/>
                <a:gd name="T14" fmla="*/ 53 w 117"/>
                <a:gd name="T15" fmla="*/ 245 h 475"/>
                <a:gd name="T16" fmla="*/ 63 w 117"/>
                <a:gd name="T17" fmla="*/ 203 h 475"/>
                <a:gd name="T18" fmla="*/ 73 w 117"/>
                <a:gd name="T19" fmla="*/ 161 h 475"/>
                <a:gd name="T20" fmla="*/ 82 w 117"/>
                <a:gd name="T21" fmla="*/ 122 h 475"/>
                <a:gd name="T22" fmla="*/ 91 w 117"/>
                <a:gd name="T23" fmla="*/ 85 h 475"/>
                <a:gd name="T24" fmla="*/ 98 w 117"/>
                <a:gd name="T25" fmla="*/ 54 h 475"/>
                <a:gd name="T26" fmla="*/ 104 w 117"/>
                <a:gd name="T27" fmla="*/ 29 h 475"/>
                <a:gd name="T28" fmla="*/ 109 w 117"/>
                <a:gd name="T29" fmla="*/ 11 h 475"/>
                <a:gd name="T30" fmla="*/ 111 w 117"/>
                <a:gd name="T31" fmla="*/ 1 h 475"/>
                <a:gd name="T32" fmla="*/ 116 w 117"/>
                <a:gd name="T33" fmla="*/ 1 h 475"/>
                <a:gd name="T34" fmla="*/ 114 w 117"/>
                <a:gd name="T35" fmla="*/ 6 h 475"/>
                <a:gd name="T36" fmla="*/ 110 w 117"/>
                <a:gd name="T37" fmla="*/ 20 h 475"/>
                <a:gd name="T38" fmla="*/ 105 w 117"/>
                <a:gd name="T39" fmla="*/ 42 h 475"/>
                <a:gd name="T40" fmla="*/ 99 w 117"/>
                <a:gd name="T41" fmla="*/ 71 h 475"/>
                <a:gd name="T42" fmla="*/ 91 w 117"/>
                <a:gd name="T43" fmla="*/ 105 h 475"/>
                <a:gd name="T44" fmla="*/ 82 w 117"/>
                <a:gd name="T45" fmla="*/ 143 h 475"/>
                <a:gd name="T46" fmla="*/ 73 w 117"/>
                <a:gd name="T47" fmla="*/ 184 h 475"/>
                <a:gd name="T48" fmla="*/ 62 w 117"/>
                <a:gd name="T49" fmla="*/ 226 h 475"/>
                <a:gd name="T50" fmla="*/ 52 w 117"/>
                <a:gd name="T51" fmla="*/ 268 h 475"/>
                <a:gd name="T52" fmla="*/ 42 w 117"/>
                <a:gd name="T53" fmla="*/ 310 h 475"/>
                <a:gd name="T54" fmla="*/ 33 w 117"/>
                <a:gd name="T55" fmla="*/ 350 h 475"/>
                <a:gd name="T56" fmla="*/ 24 w 117"/>
                <a:gd name="T57" fmla="*/ 387 h 475"/>
                <a:gd name="T58" fmla="*/ 17 w 117"/>
                <a:gd name="T59" fmla="*/ 419 h 475"/>
                <a:gd name="T60" fmla="*/ 11 w 117"/>
                <a:gd name="T61" fmla="*/ 445 h 475"/>
                <a:gd name="T62" fmla="*/ 7 w 117"/>
                <a:gd name="T63" fmla="*/ 463 h 475"/>
                <a:gd name="T64" fmla="*/ 5 w 117"/>
                <a:gd name="T65" fmla="*/ 474 h 4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475"/>
                <a:gd name="T101" fmla="*/ 117 w 117"/>
                <a:gd name="T102" fmla="*/ 475 h 4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475">
                  <a:moveTo>
                    <a:pt x="0" y="473"/>
                  </a:moveTo>
                  <a:lnTo>
                    <a:pt x="1" y="468"/>
                  </a:lnTo>
                  <a:lnTo>
                    <a:pt x="2" y="462"/>
                  </a:lnTo>
                  <a:lnTo>
                    <a:pt x="5" y="454"/>
                  </a:lnTo>
                  <a:lnTo>
                    <a:pt x="7" y="443"/>
                  </a:lnTo>
                  <a:lnTo>
                    <a:pt x="10" y="432"/>
                  </a:lnTo>
                  <a:lnTo>
                    <a:pt x="13" y="417"/>
                  </a:lnTo>
                  <a:lnTo>
                    <a:pt x="17" y="402"/>
                  </a:lnTo>
                  <a:lnTo>
                    <a:pt x="21" y="386"/>
                  </a:lnTo>
                  <a:lnTo>
                    <a:pt x="24" y="368"/>
                  </a:lnTo>
                  <a:lnTo>
                    <a:pt x="29" y="349"/>
                  </a:lnTo>
                  <a:lnTo>
                    <a:pt x="34" y="330"/>
                  </a:lnTo>
                  <a:lnTo>
                    <a:pt x="39" y="309"/>
                  </a:lnTo>
                  <a:lnTo>
                    <a:pt x="44" y="289"/>
                  </a:lnTo>
                  <a:lnTo>
                    <a:pt x="48" y="267"/>
                  </a:lnTo>
                  <a:lnTo>
                    <a:pt x="53" y="245"/>
                  </a:lnTo>
                  <a:lnTo>
                    <a:pt x="58" y="224"/>
                  </a:lnTo>
                  <a:lnTo>
                    <a:pt x="63" y="203"/>
                  </a:lnTo>
                  <a:lnTo>
                    <a:pt x="68" y="182"/>
                  </a:lnTo>
                  <a:lnTo>
                    <a:pt x="73" y="161"/>
                  </a:lnTo>
                  <a:lnTo>
                    <a:pt x="77" y="141"/>
                  </a:lnTo>
                  <a:lnTo>
                    <a:pt x="82" y="122"/>
                  </a:lnTo>
                  <a:lnTo>
                    <a:pt x="87" y="103"/>
                  </a:lnTo>
                  <a:lnTo>
                    <a:pt x="91" y="85"/>
                  </a:lnTo>
                  <a:lnTo>
                    <a:pt x="94" y="69"/>
                  </a:lnTo>
                  <a:lnTo>
                    <a:pt x="98" y="54"/>
                  </a:lnTo>
                  <a:lnTo>
                    <a:pt x="102" y="41"/>
                  </a:lnTo>
                  <a:lnTo>
                    <a:pt x="104" y="29"/>
                  </a:lnTo>
                  <a:lnTo>
                    <a:pt x="106" y="18"/>
                  </a:lnTo>
                  <a:lnTo>
                    <a:pt x="109" y="11"/>
                  </a:lnTo>
                  <a:lnTo>
                    <a:pt x="110" y="5"/>
                  </a:lnTo>
                  <a:lnTo>
                    <a:pt x="111" y="1"/>
                  </a:lnTo>
                  <a:lnTo>
                    <a:pt x="111" y="0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4" y="6"/>
                  </a:lnTo>
                  <a:lnTo>
                    <a:pt x="112" y="12"/>
                  </a:lnTo>
                  <a:lnTo>
                    <a:pt x="110" y="20"/>
                  </a:lnTo>
                  <a:lnTo>
                    <a:pt x="109" y="30"/>
                  </a:lnTo>
                  <a:lnTo>
                    <a:pt x="105" y="42"/>
                  </a:lnTo>
                  <a:lnTo>
                    <a:pt x="103" y="57"/>
                  </a:lnTo>
                  <a:lnTo>
                    <a:pt x="99" y="71"/>
                  </a:lnTo>
                  <a:lnTo>
                    <a:pt x="95" y="87"/>
                  </a:lnTo>
                  <a:lnTo>
                    <a:pt x="91" y="105"/>
                  </a:lnTo>
                  <a:lnTo>
                    <a:pt x="86" y="123"/>
                  </a:lnTo>
                  <a:lnTo>
                    <a:pt x="82" y="143"/>
                  </a:lnTo>
                  <a:lnTo>
                    <a:pt x="77" y="162"/>
                  </a:lnTo>
                  <a:lnTo>
                    <a:pt x="73" y="184"/>
                  </a:lnTo>
                  <a:lnTo>
                    <a:pt x="68" y="205"/>
                  </a:lnTo>
                  <a:lnTo>
                    <a:pt x="62" y="226"/>
                  </a:lnTo>
                  <a:lnTo>
                    <a:pt x="57" y="247"/>
                  </a:lnTo>
                  <a:lnTo>
                    <a:pt x="52" y="268"/>
                  </a:lnTo>
                  <a:lnTo>
                    <a:pt x="47" y="290"/>
                  </a:lnTo>
                  <a:lnTo>
                    <a:pt x="42" y="310"/>
                  </a:lnTo>
                  <a:lnTo>
                    <a:pt x="37" y="331"/>
                  </a:lnTo>
                  <a:lnTo>
                    <a:pt x="33" y="350"/>
                  </a:lnTo>
                  <a:lnTo>
                    <a:pt x="29" y="369"/>
                  </a:lnTo>
                  <a:lnTo>
                    <a:pt x="24" y="387"/>
                  </a:lnTo>
                  <a:lnTo>
                    <a:pt x="21" y="404"/>
                  </a:lnTo>
                  <a:lnTo>
                    <a:pt x="17" y="419"/>
                  </a:lnTo>
                  <a:lnTo>
                    <a:pt x="13" y="433"/>
                  </a:lnTo>
                  <a:lnTo>
                    <a:pt x="11" y="445"/>
                  </a:lnTo>
                  <a:lnTo>
                    <a:pt x="8" y="455"/>
                  </a:lnTo>
                  <a:lnTo>
                    <a:pt x="7" y="463"/>
                  </a:lnTo>
                  <a:lnTo>
                    <a:pt x="6" y="469"/>
                  </a:lnTo>
                  <a:lnTo>
                    <a:pt x="5" y="474"/>
                  </a:lnTo>
                  <a:lnTo>
                    <a:pt x="0" y="47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26"/>
            <p:cNvSpPr>
              <a:spLocks/>
            </p:cNvSpPr>
            <p:nvPr/>
          </p:nvSpPr>
          <p:spPr bwMode="auto">
            <a:xfrm>
              <a:off x="2209" y="2108"/>
              <a:ext cx="11" cy="67"/>
            </a:xfrm>
            <a:custGeom>
              <a:avLst/>
              <a:gdLst>
                <a:gd name="T0" fmla="*/ 0 w 11"/>
                <a:gd name="T1" fmla="*/ 66 h 67"/>
                <a:gd name="T2" fmla="*/ 0 w 11"/>
                <a:gd name="T3" fmla="*/ 65 h 67"/>
                <a:gd name="T4" fmla="*/ 0 w 11"/>
                <a:gd name="T5" fmla="*/ 0 h 67"/>
                <a:gd name="T6" fmla="*/ 10 w 11"/>
                <a:gd name="T7" fmla="*/ 0 h 67"/>
                <a:gd name="T8" fmla="*/ 10 w 11"/>
                <a:gd name="T9" fmla="*/ 65 h 67"/>
                <a:gd name="T10" fmla="*/ 0 w 11"/>
                <a:gd name="T11" fmla="*/ 66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7"/>
                <a:gd name="T20" fmla="*/ 11 w 1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7">
                  <a:moveTo>
                    <a:pt x="0" y="66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5"/>
                  </a:lnTo>
                  <a:lnTo>
                    <a:pt x="0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27"/>
            <p:cNvSpPr>
              <a:spLocks/>
            </p:cNvSpPr>
            <p:nvPr/>
          </p:nvSpPr>
          <p:spPr bwMode="auto">
            <a:xfrm>
              <a:off x="2219" y="2184"/>
              <a:ext cx="1" cy="20"/>
            </a:xfrm>
            <a:custGeom>
              <a:avLst/>
              <a:gdLst>
                <a:gd name="T0" fmla="*/ 0 w 1"/>
                <a:gd name="T1" fmla="*/ 18 h 20"/>
                <a:gd name="T2" fmla="*/ 0 w 1"/>
                <a:gd name="T3" fmla="*/ 19 h 20"/>
                <a:gd name="T4" fmla="*/ 0 w 1"/>
                <a:gd name="T5" fmla="*/ 1 h 20"/>
                <a:gd name="T6" fmla="*/ 0 w 1"/>
                <a:gd name="T7" fmla="*/ 0 h 20"/>
                <a:gd name="T8" fmla="*/ 0 w 1"/>
                <a:gd name="T9" fmla="*/ 1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0"/>
                <a:gd name="T17" fmla="*/ 1 w 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0">
                  <a:moveTo>
                    <a:pt x="0" y="18"/>
                  </a:moveTo>
                  <a:lnTo>
                    <a:pt x="0" y="19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28"/>
            <p:cNvSpPr>
              <a:spLocks/>
            </p:cNvSpPr>
            <p:nvPr/>
          </p:nvSpPr>
          <p:spPr bwMode="auto">
            <a:xfrm>
              <a:off x="2219" y="2213"/>
              <a:ext cx="12" cy="230"/>
            </a:xfrm>
            <a:custGeom>
              <a:avLst/>
              <a:gdLst>
                <a:gd name="T0" fmla="*/ 0 w 12"/>
                <a:gd name="T1" fmla="*/ 228 h 230"/>
                <a:gd name="T2" fmla="*/ 0 w 12"/>
                <a:gd name="T3" fmla="*/ 0 h 230"/>
                <a:gd name="T4" fmla="*/ 11 w 12"/>
                <a:gd name="T5" fmla="*/ 0 h 230"/>
                <a:gd name="T6" fmla="*/ 11 w 12"/>
                <a:gd name="T7" fmla="*/ 228 h 230"/>
                <a:gd name="T8" fmla="*/ 11 w 12"/>
                <a:gd name="T9" fmla="*/ 229 h 230"/>
                <a:gd name="T10" fmla="*/ 0 w 12"/>
                <a:gd name="T11" fmla="*/ 228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30"/>
                <a:gd name="T20" fmla="*/ 12 w 12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30">
                  <a:moveTo>
                    <a:pt x="0" y="228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11" y="229"/>
                  </a:lnTo>
                  <a:lnTo>
                    <a:pt x="0" y="2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29"/>
            <p:cNvSpPr>
              <a:spLocks/>
            </p:cNvSpPr>
            <p:nvPr/>
          </p:nvSpPr>
          <p:spPr bwMode="auto">
            <a:xfrm>
              <a:off x="2219" y="2452"/>
              <a:ext cx="1" cy="20"/>
            </a:xfrm>
            <a:custGeom>
              <a:avLst/>
              <a:gdLst>
                <a:gd name="T0" fmla="*/ 0 w 1"/>
                <a:gd name="T1" fmla="*/ 18 h 20"/>
                <a:gd name="T2" fmla="*/ 0 w 1"/>
                <a:gd name="T3" fmla="*/ 0 h 20"/>
                <a:gd name="T4" fmla="*/ 0 w 1"/>
                <a:gd name="T5" fmla="*/ 1 h 20"/>
                <a:gd name="T6" fmla="*/ 0 w 1"/>
                <a:gd name="T7" fmla="*/ 19 h 20"/>
                <a:gd name="T8" fmla="*/ 0 w 1"/>
                <a:gd name="T9" fmla="*/ 1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0"/>
                <a:gd name="T17" fmla="*/ 1 w 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0">
                  <a:moveTo>
                    <a:pt x="0" y="18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9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30"/>
            <p:cNvSpPr>
              <a:spLocks/>
            </p:cNvSpPr>
            <p:nvPr/>
          </p:nvSpPr>
          <p:spPr bwMode="auto">
            <a:xfrm>
              <a:off x="2209" y="2482"/>
              <a:ext cx="11" cy="30"/>
            </a:xfrm>
            <a:custGeom>
              <a:avLst/>
              <a:gdLst>
                <a:gd name="T0" fmla="*/ 0 w 11"/>
                <a:gd name="T1" fmla="*/ 28 h 30"/>
                <a:gd name="T2" fmla="*/ 0 w 11"/>
                <a:gd name="T3" fmla="*/ 29 h 30"/>
                <a:gd name="T4" fmla="*/ 0 w 11"/>
                <a:gd name="T5" fmla="*/ 0 h 30"/>
                <a:gd name="T6" fmla="*/ 10 w 11"/>
                <a:gd name="T7" fmla="*/ 0 h 30"/>
                <a:gd name="T8" fmla="*/ 10 w 11"/>
                <a:gd name="T9" fmla="*/ 29 h 30"/>
                <a:gd name="T10" fmla="*/ 0 w 11"/>
                <a:gd name="T11" fmla="*/ 2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0"/>
                <a:gd name="T20" fmla="*/ 11 w 1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0">
                  <a:moveTo>
                    <a:pt x="0" y="28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9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31"/>
            <p:cNvSpPr>
              <a:spLocks/>
            </p:cNvSpPr>
            <p:nvPr/>
          </p:nvSpPr>
          <p:spPr bwMode="auto">
            <a:xfrm>
              <a:off x="2204" y="2523"/>
              <a:ext cx="6" cy="77"/>
            </a:xfrm>
            <a:custGeom>
              <a:avLst/>
              <a:gdLst>
                <a:gd name="T0" fmla="*/ 1 w 6"/>
                <a:gd name="T1" fmla="*/ 76 h 77"/>
                <a:gd name="T2" fmla="*/ 0 w 6"/>
                <a:gd name="T3" fmla="*/ 65 h 77"/>
                <a:gd name="T4" fmla="*/ 0 w 6"/>
                <a:gd name="T5" fmla="*/ 56 h 77"/>
                <a:gd name="T6" fmla="*/ 0 w 6"/>
                <a:gd name="T7" fmla="*/ 48 h 77"/>
                <a:gd name="T8" fmla="*/ 0 w 6"/>
                <a:gd name="T9" fmla="*/ 39 h 77"/>
                <a:gd name="T10" fmla="*/ 1 w 6"/>
                <a:gd name="T11" fmla="*/ 30 h 77"/>
                <a:gd name="T12" fmla="*/ 1 w 6"/>
                <a:gd name="T13" fmla="*/ 21 h 77"/>
                <a:gd name="T14" fmla="*/ 3 w 6"/>
                <a:gd name="T15" fmla="*/ 12 h 77"/>
                <a:gd name="T16" fmla="*/ 4 w 6"/>
                <a:gd name="T17" fmla="*/ 0 h 77"/>
                <a:gd name="T18" fmla="*/ 5 w 6"/>
                <a:gd name="T19" fmla="*/ 1 h 77"/>
                <a:gd name="T20" fmla="*/ 4 w 6"/>
                <a:gd name="T21" fmla="*/ 13 h 77"/>
                <a:gd name="T22" fmla="*/ 3 w 6"/>
                <a:gd name="T23" fmla="*/ 22 h 77"/>
                <a:gd name="T24" fmla="*/ 2 w 6"/>
                <a:gd name="T25" fmla="*/ 32 h 77"/>
                <a:gd name="T26" fmla="*/ 1 w 6"/>
                <a:gd name="T27" fmla="*/ 39 h 77"/>
                <a:gd name="T28" fmla="*/ 1 w 6"/>
                <a:gd name="T29" fmla="*/ 48 h 77"/>
                <a:gd name="T30" fmla="*/ 1 w 6"/>
                <a:gd name="T31" fmla="*/ 56 h 77"/>
                <a:gd name="T32" fmla="*/ 2 w 6"/>
                <a:gd name="T33" fmla="*/ 64 h 77"/>
                <a:gd name="T34" fmla="*/ 3 w 6"/>
                <a:gd name="T35" fmla="*/ 74 h 77"/>
                <a:gd name="T36" fmla="*/ 1 w 6"/>
                <a:gd name="T37" fmla="*/ 76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77"/>
                <a:gd name="T59" fmla="*/ 6 w 6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77">
                  <a:moveTo>
                    <a:pt x="1" y="76"/>
                  </a:moveTo>
                  <a:lnTo>
                    <a:pt x="0" y="65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1" y="21"/>
                  </a:lnTo>
                  <a:lnTo>
                    <a:pt x="3" y="12"/>
                  </a:lnTo>
                  <a:lnTo>
                    <a:pt x="4" y="0"/>
                  </a:lnTo>
                  <a:lnTo>
                    <a:pt x="5" y="1"/>
                  </a:lnTo>
                  <a:lnTo>
                    <a:pt x="4" y="13"/>
                  </a:lnTo>
                  <a:lnTo>
                    <a:pt x="3" y="22"/>
                  </a:lnTo>
                  <a:lnTo>
                    <a:pt x="2" y="32"/>
                  </a:lnTo>
                  <a:lnTo>
                    <a:pt x="1" y="39"/>
                  </a:lnTo>
                  <a:lnTo>
                    <a:pt x="1" y="48"/>
                  </a:lnTo>
                  <a:lnTo>
                    <a:pt x="1" y="56"/>
                  </a:lnTo>
                  <a:lnTo>
                    <a:pt x="2" y="64"/>
                  </a:lnTo>
                  <a:lnTo>
                    <a:pt x="3" y="74"/>
                  </a:lnTo>
                  <a:lnTo>
                    <a:pt x="1" y="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32"/>
            <p:cNvSpPr>
              <a:spLocks/>
            </p:cNvSpPr>
            <p:nvPr/>
          </p:nvSpPr>
          <p:spPr bwMode="auto">
            <a:xfrm>
              <a:off x="2209" y="2609"/>
              <a:ext cx="119" cy="515"/>
            </a:xfrm>
            <a:custGeom>
              <a:avLst/>
              <a:gdLst>
                <a:gd name="T0" fmla="*/ 113 w 119"/>
                <a:gd name="T1" fmla="*/ 513 h 515"/>
                <a:gd name="T2" fmla="*/ 113 w 119"/>
                <a:gd name="T3" fmla="*/ 514 h 515"/>
                <a:gd name="T4" fmla="*/ 0 w 119"/>
                <a:gd name="T5" fmla="*/ 2 h 515"/>
                <a:gd name="T6" fmla="*/ 4 w 119"/>
                <a:gd name="T7" fmla="*/ 0 h 515"/>
                <a:gd name="T8" fmla="*/ 118 w 119"/>
                <a:gd name="T9" fmla="*/ 512 h 515"/>
                <a:gd name="T10" fmla="*/ 118 w 119"/>
                <a:gd name="T11" fmla="*/ 513 h 515"/>
                <a:gd name="T12" fmla="*/ 113 w 119"/>
                <a:gd name="T13" fmla="*/ 513 h 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515"/>
                <a:gd name="T23" fmla="*/ 119 w 119"/>
                <a:gd name="T24" fmla="*/ 515 h 5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515">
                  <a:moveTo>
                    <a:pt x="113" y="513"/>
                  </a:moveTo>
                  <a:lnTo>
                    <a:pt x="113" y="51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18" y="512"/>
                  </a:lnTo>
                  <a:lnTo>
                    <a:pt x="118" y="513"/>
                  </a:lnTo>
                  <a:lnTo>
                    <a:pt x="113" y="5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33"/>
            <p:cNvSpPr>
              <a:spLocks/>
            </p:cNvSpPr>
            <p:nvPr/>
          </p:nvSpPr>
          <p:spPr bwMode="auto">
            <a:xfrm>
              <a:off x="2243" y="1538"/>
              <a:ext cx="1296" cy="1800"/>
            </a:xfrm>
            <a:custGeom>
              <a:avLst/>
              <a:gdLst>
                <a:gd name="T0" fmla="*/ 3 w 1296"/>
                <a:gd name="T1" fmla="*/ 531 h 1800"/>
                <a:gd name="T2" fmla="*/ 1 w 1296"/>
                <a:gd name="T3" fmla="*/ 564 h 1800"/>
                <a:gd name="T4" fmla="*/ 12 w 1296"/>
                <a:gd name="T5" fmla="*/ 594 h 1800"/>
                <a:gd name="T6" fmla="*/ 4 w 1296"/>
                <a:gd name="T7" fmla="*/ 1029 h 1800"/>
                <a:gd name="T8" fmla="*/ 0 w 1296"/>
                <a:gd name="T9" fmla="*/ 1061 h 1800"/>
                <a:gd name="T10" fmla="*/ 4 w 1296"/>
                <a:gd name="T11" fmla="*/ 1091 h 1800"/>
                <a:gd name="T12" fmla="*/ 122 w 1296"/>
                <a:gd name="T13" fmla="*/ 1592 h 1800"/>
                <a:gd name="T14" fmla="*/ 127 w 1296"/>
                <a:gd name="T15" fmla="*/ 1609 h 1800"/>
                <a:gd name="T16" fmla="*/ 141 w 1296"/>
                <a:gd name="T17" fmla="*/ 1633 h 1800"/>
                <a:gd name="T18" fmla="*/ 165 w 1296"/>
                <a:gd name="T19" fmla="*/ 1664 h 1800"/>
                <a:gd name="T20" fmla="*/ 205 w 1296"/>
                <a:gd name="T21" fmla="*/ 1697 h 1800"/>
                <a:gd name="T22" fmla="*/ 258 w 1296"/>
                <a:gd name="T23" fmla="*/ 1725 h 1800"/>
                <a:gd name="T24" fmla="*/ 326 w 1296"/>
                <a:gd name="T25" fmla="*/ 1751 h 1800"/>
                <a:gd name="T26" fmla="*/ 407 w 1296"/>
                <a:gd name="T27" fmla="*/ 1773 h 1800"/>
                <a:gd name="T28" fmla="*/ 495 w 1296"/>
                <a:gd name="T29" fmla="*/ 1789 h 1800"/>
                <a:gd name="T30" fmla="*/ 586 w 1296"/>
                <a:gd name="T31" fmla="*/ 1798 h 1800"/>
                <a:gd name="T32" fmla="*/ 678 w 1296"/>
                <a:gd name="T33" fmla="*/ 1799 h 1800"/>
                <a:gd name="T34" fmla="*/ 769 w 1296"/>
                <a:gd name="T35" fmla="*/ 1793 h 1800"/>
                <a:gd name="T36" fmla="*/ 859 w 1296"/>
                <a:gd name="T37" fmla="*/ 1779 h 1800"/>
                <a:gd name="T38" fmla="*/ 942 w 1296"/>
                <a:gd name="T39" fmla="*/ 1760 h 1800"/>
                <a:gd name="T40" fmla="*/ 1015 w 1296"/>
                <a:gd name="T41" fmla="*/ 1735 h 1800"/>
                <a:gd name="T42" fmla="*/ 1072 w 1296"/>
                <a:gd name="T43" fmla="*/ 1707 h 1800"/>
                <a:gd name="T44" fmla="*/ 1117 w 1296"/>
                <a:gd name="T45" fmla="*/ 1675 h 1800"/>
                <a:gd name="T46" fmla="*/ 1146 w 1296"/>
                <a:gd name="T47" fmla="*/ 1643 h 1800"/>
                <a:gd name="T48" fmla="*/ 1163 w 1296"/>
                <a:gd name="T49" fmla="*/ 1616 h 1800"/>
                <a:gd name="T50" fmla="*/ 1172 w 1296"/>
                <a:gd name="T51" fmla="*/ 1597 h 1800"/>
                <a:gd name="T52" fmla="*/ 1173 w 1296"/>
                <a:gd name="T53" fmla="*/ 1586 h 1800"/>
                <a:gd name="T54" fmla="*/ 1295 w 1296"/>
                <a:gd name="T55" fmla="*/ 1071 h 1800"/>
                <a:gd name="T56" fmla="*/ 1294 w 1296"/>
                <a:gd name="T57" fmla="*/ 1040 h 1800"/>
                <a:gd name="T58" fmla="*/ 1283 w 1296"/>
                <a:gd name="T59" fmla="*/ 1006 h 1800"/>
                <a:gd name="T60" fmla="*/ 1291 w 1296"/>
                <a:gd name="T61" fmla="*/ 574 h 1800"/>
                <a:gd name="T62" fmla="*/ 1294 w 1296"/>
                <a:gd name="T63" fmla="*/ 542 h 1800"/>
                <a:gd name="T64" fmla="*/ 1290 w 1296"/>
                <a:gd name="T65" fmla="*/ 508 h 1800"/>
                <a:gd name="T66" fmla="*/ 1284 w 1296"/>
                <a:gd name="T67" fmla="*/ 488 h 1800"/>
                <a:gd name="T68" fmla="*/ 1276 w 1296"/>
                <a:gd name="T69" fmla="*/ 450 h 1800"/>
                <a:gd name="T70" fmla="*/ 1264 w 1296"/>
                <a:gd name="T71" fmla="*/ 396 h 1800"/>
                <a:gd name="T72" fmla="*/ 1249 w 1296"/>
                <a:gd name="T73" fmla="*/ 334 h 1800"/>
                <a:gd name="T74" fmla="*/ 1233 w 1296"/>
                <a:gd name="T75" fmla="*/ 266 h 1800"/>
                <a:gd name="T76" fmla="*/ 1219 w 1296"/>
                <a:gd name="T77" fmla="*/ 196 h 1800"/>
                <a:gd name="T78" fmla="*/ 1202 w 1296"/>
                <a:gd name="T79" fmla="*/ 131 h 1800"/>
                <a:gd name="T80" fmla="*/ 1189 w 1296"/>
                <a:gd name="T81" fmla="*/ 75 h 1800"/>
                <a:gd name="T82" fmla="*/ 1180 w 1296"/>
                <a:gd name="T83" fmla="*/ 32 h 1800"/>
                <a:gd name="T84" fmla="*/ 1174 w 1296"/>
                <a:gd name="T85" fmla="*/ 5 h 1800"/>
                <a:gd name="T86" fmla="*/ 122 w 1296"/>
                <a:gd name="T87" fmla="*/ 0 h 1800"/>
                <a:gd name="T88" fmla="*/ 118 w 1296"/>
                <a:gd name="T89" fmla="*/ 11 h 1800"/>
                <a:gd name="T90" fmla="*/ 111 w 1296"/>
                <a:gd name="T91" fmla="*/ 44 h 1800"/>
                <a:gd name="T92" fmla="*/ 99 w 1296"/>
                <a:gd name="T93" fmla="*/ 92 h 1800"/>
                <a:gd name="T94" fmla="*/ 86 w 1296"/>
                <a:gd name="T95" fmla="*/ 152 h 1800"/>
                <a:gd name="T96" fmla="*/ 71 w 1296"/>
                <a:gd name="T97" fmla="*/ 220 h 1800"/>
                <a:gd name="T98" fmla="*/ 55 w 1296"/>
                <a:gd name="T99" fmla="*/ 288 h 1800"/>
                <a:gd name="T100" fmla="*/ 39 w 1296"/>
                <a:gd name="T101" fmla="*/ 356 h 1800"/>
                <a:gd name="T102" fmla="*/ 25 w 1296"/>
                <a:gd name="T103" fmla="*/ 416 h 1800"/>
                <a:gd name="T104" fmla="*/ 15 w 1296"/>
                <a:gd name="T105" fmla="*/ 465 h 1800"/>
                <a:gd name="T106" fmla="*/ 8 w 1296"/>
                <a:gd name="T107" fmla="*/ 498 h 18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6"/>
                <a:gd name="T163" fmla="*/ 0 h 1800"/>
                <a:gd name="T164" fmla="*/ 1296 w 1296"/>
                <a:gd name="T165" fmla="*/ 1800 h 18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6" h="1800">
                  <a:moveTo>
                    <a:pt x="5" y="508"/>
                  </a:moveTo>
                  <a:lnTo>
                    <a:pt x="4" y="519"/>
                  </a:lnTo>
                  <a:lnTo>
                    <a:pt x="3" y="531"/>
                  </a:lnTo>
                  <a:lnTo>
                    <a:pt x="1" y="542"/>
                  </a:lnTo>
                  <a:lnTo>
                    <a:pt x="1" y="553"/>
                  </a:lnTo>
                  <a:lnTo>
                    <a:pt x="1" y="564"/>
                  </a:lnTo>
                  <a:lnTo>
                    <a:pt x="4" y="574"/>
                  </a:lnTo>
                  <a:lnTo>
                    <a:pt x="7" y="584"/>
                  </a:lnTo>
                  <a:lnTo>
                    <a:pt x="12" y="594"/>
                  </a:lnTo>
                  <a:lnTo>
                    <a:pt x="12" y="1006"/>
                  </a:lnTo>
                  <a:lnTo>
                    <a:pt x="7" y="1018"/>
                  </a:lnTo>
                  <a:lnTo>
                    <a:pt x="4" y="1029"/>
                  </a:lnTo>
                  <a:lnTo>
                    <a:pt x="1" y="1040"/>
                  </a:lnTo>
                  <a:lnTo>
                    <a:pt x="0" y="1051"/>
                  </a:lnTo>
                  <a:lnTo>
                    <a:pt x="0" y="1061"/>
                  </a:lnTo>
                  <a:lnTo>
                    <a:pt x="0" y="1071"/>
                  </a:lnTo>
                  <a:lnTo>
                    <a:pt x="1" y="1080"/>
                  </a:lnTo>
                  <a:lnTo>
                    <a:pt x="4" y="1091"/>
                  </a:lnTo>
                  <a:lnTo>
                    <a:pt x="121" y="1586"/>
                  </a:lnTo>
                  <a:lnTo>
                    <a:pt x="122" y="1588"/>
                  </a:lnTo>
                  <a:lnTo>
                    <a:pt x="122" y="1592"/>
                  </a:lnTo>
                  <a:lnTo>
                    <a:pt x="123" y="1597"/>
                  </a:lnTo>
                  <a:lnTo>
                    <a:pt x="125" y="1602"/>
                  </a:lnTo>
                  <a:lnTo>
                    <a:pt x="127" y="1609"/>
                  </a:lnTo>
                  <a:lnTo>
                    <a:pt x="130" y="1616"/>
                  </a:lnTo>
                  <a:lnTo>
                    <a:pt x="136" y="1625"/>
                  </a:lnTo>
                  <a:lnTo>
                    <a:pt x="141" y="1633"/>
                  </a:lnTo>
                  <a:lnTo>
                    <a:pt x="148" y="1643"/>
                  </a:lnTo>
                  <a:lnTo>
                    <a:pt x="156" y="1653"/>
                  </a:lnTo>
                  <a:lnTo>
                    <a:pt x="165" y="1664"/>
                  </a:lnTo>
                  <a:lnTo>
                    <a:pt x="177" y="1675"/>
                  </a:lnTo>
                  <a:lnTo>
                    <a:pt x="191" y="1686"/>
                  </a:lnTo>
                  <a:lnTo>
                    <a:pt x="205" y="1697"/>
                  </a:lnTo>
                  <a:lnTo>
                    <a:pt x="221" y="1707"/>
                  </a:lnTo>
                  <a:lnTo>
                    <a:pt x="239" y="1717"/>
                  </a:lnTo>
                  <a:lnTo>
                    <a:pt x="258" y="1725"/>
                  </a:lnTo>
                  <a:lnTo>
                    <a:pt x="279" y="1735"/>
                  </a:lnTo>
                  <a:lnTo>
                    <a:pt x="302" y="1744"/>
                  </a:lnTo>
                  <a:lnTo>
                    <a:pt x="326" y="1751"/>
                  </a:lnTo>
                  <a:lnTo>
                    <a:pt x="353" y="1760"/>
                  </a:lnTo>
                  <a:lnTo>
                    <a:pt x="378" y="1767"/>
                  </a:lnTo>
                  <a:lnTo>
                    <a:pt x="407" y="1773"/>
                  </a:lnTo>
                  <a:lnTo>
                    <a:pt x="436" y="1779"/>
                  </a:lnTo>
                  <a:lnTo>
                    <a:pt x="466" y="1784"/>
                  </a:lnTo>
                  <a:lnTo>
                    <a:pt x="495" y="1789"/>
                  </a:lnTo>
                  <a:lnTo>
                    <a:pt x="526" y="1793"/>
                  </a:lnTo>
                  <a:lnTo>
                    <a:pt x="557" y="1797"/>
                  </a:lnTo>
                  <a:lnTo>
                    <a:pt x="586" y="1798"/>
                  </a:lnTo>
                  <a:lnTo>
                    <a:pt x="617" y="1799"/>
                  </a:lnTo>
                  <a:lnTo>
                    <a:pt x="648" y="1799"/>
                  </a:lnTo>
                  <a:lnTo>
                    <a:pt x="678" y="1799"/>
                  </a:lnTo>
                  <a:lnTo>
                    <a:pt x="709" y="1798"/>
                  </a:lnTo>
                  <a:lnTo>
                    <a:pt x="739" y="1797"/>
                  </a:lnTo>
                  <a:lnTo>
                    <a:pt x="769" y="1793"/>
                  </a:lnTo>
                  <a:lnTo>
                    <a:pt x="800" y="1789"/>
                  </a:lnTo>
                  <a:lnTo>
                    <a:pt x="829" y="1784"/>
                  </a:lnTo>
                  <a:lnTo>
                    <a:pt x="859" y="1779"/>
                  </a:lnTo>
                  <a:lnTo>
                    <a:pt x="887" y="1773"/>
                  </a:lnTo>
                  <a:lnTo>
                    <a:pt x="915" y="1767"/>
                  </a:lnTo>
                  <a:lnTo>
                    <a:pt x="942" y="1760"/>
                  </a:lnTo>
                  <a:lnTo>
                    <a:pt x="968" y="1751"/>
                  </a:lnTo>
                  <a:lnTo>
                    <a:pt x="992" y="1744"/>
                  </a:lnTo>
                  <a:lnTo>
                    <a:pt x="1015" y="1735"/>
                  </a:lnTo>
                  <a:lnTo>
                    <a:pt x="1036" y="1725"/>
                  </a:lnTo>
                  <a:lnTo>
                    <a:pt x="1055" y="1717"/>
                  </a:lnTo>
                  <a:lnTo>
                    <a:pt x="1072" y="1707"/>
                  </a:lnTo>
                  <a:lnTo>
                    <a:pt x="1090" y="1697"/>
                  </a:lnTo>
                  <a:lnTo>
                    <a:pt x="1104" y="1686"/>
                  </a:lnTo>
                  <a:lnTo>
                    <a:pt x="1117" y="1675"/>
                  </a:lnTo>
                  <a:lnTo>
                    <a:pt x="1129" y="1664"/>
                  </a:lnTo>
                  <a:lnTo>
                    <a:pt x="1138" y="1653"/>
                  </a:lnTo>
                  <a:lnTo>
                    <a:pt x="1146" y="1643"/>
                  </a:lnTo>
                  <a:lnTo>
                    <a:pt x="1153" y="1633"/>
                  </a:lnTo>
                  <a:lnTo>
                    <a:pt x="1158" y="1625"/>
                  </a:lnTo>
                  <a:lnTo>
                    <a:pt x="1163" y="1616"/>
                  </a:lnTo>
                  <a:lnTo>
                    <a:pt x="1166" y="1609"/>
                  </a:lnTo>
                  <a:lnTo>
                    <a:pt x="1169" y="1602"/>
                  </a:lnTo>
                  <a:lnTo>
                    <a:pt x="1172" y="1597"/>
                  </a:lnTo>
                  <a:lnTo>
                    <a:pt x="1173" y="1592"/>
                  </a:lnTo>
                  <a:lnTo>
                    <a:pt x="1173" y="1588"/>
                  </a:lnTo>
                  <a:lnTo>
                    <a:pt x="1173" y="1586"/>
                  </a:lnTo>
                  <a:lnTo>
                    <a:pt x="1291" y="1091"/>
                  </a:lnTo>
                  <a:lnTo>
                    <a:pt x="1294" y="1080"/>
                  </a:lnTo>
                  <a:lnTo>
                    <a:pt x="1295" y="1071"/>
                  </a:lnTo>
                  <a:lnTo>
                    <a:pt x="1295" y="1061"/>
                  </a:lnTo>
                  <a:lnTo>
                    <a:pt x="1295" y="1051"/>
                  </a:lnTo>
                  <a:lnTo>
                    <a:pt x="1294" y="1040"/>
                  </a:lnTo>
                  <a:lnTo>
                    <a:pt x="1291" y="1029"/>
                  </a:lnTo>
                  <a:lnTo>
                    <a:pt x="1287" y="1018"/>
                  </a:lnTo>
                  <a:lnTo>
                    <a:pt x="1283" y="1006"/>
                  </a:lnTo>
                  <a:lnTo>
                    <a:pt x="1283" y="594"/>
                  </a:lnTo>
                  <a:lnTo>
                    <a:pt x="1287" y="584"/>
                  </a:lnTo>
                  <a:lnTo>
                    <a:pt x="1291" y="574"/>
                  </a:lnTo>
                  <a:lnTo>
                    <a:pt x="1292" y="564"/>
                  </a:lnTo>
                  <a:lnTo>
                    <a:pt x="1294" y="553"/>
                  </a:lnTo>
                  <a:lnTo>
                    <a:pt x="1294" y="542"/>
                  </a:lnTo>
                  <a:lnTo>
                    <a:pt x="1292" y="531"/>
                  </a:lnTo>
                  <a:lnTo>
                    <a:pt x="1291" y="519"/>
                  </a:lnTo>
                  <a:lnTo>
                    <a:pt x="1290" y="508"/>
                  </a:lnTo>
                  <a:lnTo>
                    <a:pt x="1288" y="504"/>
                  </a:lnTo>
                  <a:lnTo>
                    <a:pt x="1287" y="498"/>
                  </a:lnTo>
                  <a:lnTo>
                    <a:pt x="1284" y="488"/>
                  </a:lnTo>
                  <a:lnTo>
                    <a:pt x="1283" y="478"/>
                  </a:lnTo>
                  <a:lnTo>
                    <a:pt x="1279" y="465"/>
                  </a:lnTo>
                  <a:lnTo>
                    <a:pt x="1276" y="450"/>
                  </a:lnTo>
                  <a:lnTo>
                    <a:pt x="1272" y="433"/>
                  </a:lnTo>
                  <a:lnTo>
                    <a:pt x="1268" y="416"/>
                  </a:lnTo>
                  <a:lnTo>
                    <a:pt x="1264" y="396"/>
                  </a:lnTo>
                  <a:lnTo>
                    <a:pt x="1259" y="376"/>
                  </a:lnTo>
                  <a:lnTo>
                    <a:pt x="1255" y="356"/>
                  </a:lnTo>
                  <a:lnTo>
                    <a:pt x="1249" y="334"/>
                  </a:lnTo>
                  <a:lnTo>
                    <a:pt x="1244" y="311"/>
                  </a:lnTo>
                  <a:lnTo>
                    <a:pt x="1239" y="288"/>
                  </a:lnTo>
                  <a:lnTo>
                    <a:pt x="1233" y="266"/>
                  </a:lnTo>
                  <a:lnTo>
                    <a:pt x="1228" y="243"/>
                  </a:lnTo>
                  <a:lnTo>
                    <a:pt x="1224" y="220"/>
                  </a:lnTo>
                  <a:lnTo>
                    <a:pt x="1219" y="196"/>
                  </a:lnTo>
                  <a:lnTo>
                    <a:pt x="1213" y="174"/>
                  </a:lnTo>
                  <a:lnTo>
                    <a:pt x="1208" y="152"/>
                  </a:lnTo>
                  <a:lnTo>
                    <a:pt x="1202" y="131"/>
                  </a:lnTo>
                  <a:lnTo>
                    <a:pt x="1198" y="112"/>
                  </a:lnTo>
                  <a:lnTo>
                    <a:pt x="1194" y="92"/>
                  </a:lnTo>
                  <a:lnTo>
                    <a:pt x="1189" y="75"/>
                  </a:lnTo>
                  <a:lnTo>
                    <a:pt x="1186" y="58"/>
                  </a:lnTo>
                  <a:lnTo>
                    <a:pt x="1182" y="44"/>
                  </a:lnTo>
                  <a:lnTo>
                    <a:pt x="1180" y="32"/>
                  </a:lnTo>
                  <a:lnTo>
                    <a:pt x="1177" y="20"/>
                  </a:lnTo>
                  <a:lnTo>
                    <a:pt x="1176" y="11"/>
                  </a:lnTo>
                  <a:lnTo>
                    <a:pt x="1174" y="5"/>
                  </a:lnTo>
                  <a:lnTo>
                    <a:pt x="1173" y="1"/>
                  </a:lnTo>
                  <a:lnTo>
                    <a:pt x="1173" y="0"/>
                  </a:lnTo>
                  <a:lnTo>
                    <a:pt x="122" y="0"/>
                  </a:lnTo>
                  <a:lnTo>
                    <a:pt x="122" y="1"/>
                  </a:lnTo>
                  <a:lnTo>
                    <a:pt x="119" y="5"/>
                  </a:lnTo>
                  <a:lnTo>
                    <a:pt x="118" y="11"/>
                  </a:lnTo>
                  <a:lnTo>
                    <a:pt x="117" y="20"/>
                  </a:lnTo>
                  <a:lnTo>
                    <a:pt x="114" y="32"/>
                  </a:lnTo>
                  <a:lnTo>
                    <a:pt x="111" y="44"/>
                  </a:lnTo>
                  <a:lnTo>
                    <a:pt x="107" y="58"/>
                  </a:lnTo>
                  <a:lnTo>
                    <a:pt x="105" y="75"/>
                  </a:lnTo>
                  <a:lnTo>
                    <a:pt x="99" y="92"/>
                  </a:lnTo>
                  <a:lnTo>
                    <a:pt x="97" y="112"/>
                  </a:lnTo>
                  <a:lnTo>
                    <a:pt x="91" y="131"/>
                  </a:lnTo>
                  <a:lnTo>
                    <a:pt x="86" y="152"/>
                  </a:lnTo>
                  <a:lnTo>
                    <a:pt x="82" y="174"/>
                  </a:lnTo>
                  <a:lnTo>
                    <a:pt x="76" y="196"/>
                  </a:lnTo>
                  <a:lnTo>
                    <a:pt x="71" y="220"/>
                  </a:lnTo>
                  <a:lnTo>
                    <a:pt x="66" y="243"/>
                  </a:lnTo>
                  <a:lnTo>
                    <a:pt x="60" y="266"/>
                  </a:lnTo>
                  <a:lnTo>
                    <a:pt x="55" y="288"/>
                  </a:lnTo>
                  <a:lnTo>
                    <a:pt x="50" y="311"/>
                  </a:lnTo>
                  <a:lnTo>
                    <a:pt x="46" y="334"/>
                  </a:lnTo>
                  <a:lnTo>
                    <a:pt x="39" y="356"/>
                  </a:lnTo>
                  <a:lnTo>
                    <a:pt x="35" y="376"/>
                  </a:lnTo>
                  <a:lnTo>
                    <a:pt x="31" y="396"/>
                  </a:lnTo>
                  <a:lnTo>
                    <a:pt x="25" y="416"/>
                  </a:lnTo>
                  <a:lnTo>
                    <a:pt x="21" y="433"/>
                  </a:lnTo>
                  <a:lnTo>
                    <a:pt x="17" y="450"/>
                  </a:lnTo>
                  <a:lnTo>
                    <a:pt x="15" y="465"/>
                  </a:lnTo>
                  <a:lnTo>
                    <a:pt x="12" y="478"/>
                  </a:lnTo>
                  <a:lnTo>
                    <a:pt x="9" y="488"/>
                  </a:lnTo>
                  <a:lnTo>
                    <a:pt x="8" y="498"/>
                  </a:lnTo>
                  <a:lnTo>
                    <a:pt x="7" y="504"/>
                  </a:lnTo>
                  <a:lnTo>
                    <a:pt x="5" y="508"/>
                  </a:lnTo>
                </a:path>
              </a:pathLst>
            </a:custGeom>
            <a:solidFill>
              <a:srgbClr val="D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34"/>
            <p:cNvSpPr>
              <a:spLocks/>
            </p:cNvSpPr>
            <p:nvPr/>
          </p:nvSpPr>
          <p:spPr bwMode="auto">
            <a:xfrm>
              <a:off x="2280" y="1538"/>
              <a:ext cx="1223" cy="1799"/>
            </a:xfrm>
            <a:custGeom>
              <a:avLst/>
              <a:gdLst>
                <a:gd name="T0" fmla="*/ 3 w 1223"/>
                <a:gd name="T1" fmla="*/ 558 h 1799"/>
                <a:gd name="T2" fmla="*/ 1 w 1223"/>
                <a:gd name="T3" fmla="*/ 592 h 1799"/>
                <a:gd name="T4" fmla="*/ 11 w 1223"/>
                <a:gd name="T5" fmla="*/ 621 h 1799"/>
                <a:gd name="T6" fmla="*/ 4 w 1223"/>
                <a:gd name="T7" fmla="*/ 1057 h 1799"/>
                <a:gd name="T8" fmla="*/ 0 w 1223"/>
                <a:gd name="T9" fmla="*/ 1087 h 1799"/>
                <a:gd name="T10" fmla="*/ 4 w 1223"/>
                <a:gd name="T11" fmla="*/ 1119 h 1799"/>
                <a:gd name="T12" fmla="*/ 115 w 1223"/>
                <a:gd name="T13" fmla="*/ 1593 h 1799"/>
                <a:gd name="T14" fmla="*/ 121 w 1223"/>
                <a:gd name="T15" fmla="*/ 1611 h 1799"/>
                <a:gd name="T16" fmla="*/ 133 w 1223"/>
                <a:gd name="T17" fmla="*/ 1637 h 1799"/>
                <a:gd name="T18" fmla="*/ 157 w 1223"/>
                <a:gd name="T19" fmla="*/ 1668 h 1799"/>
                <a:gd name="T20" fmla="*/ 193 w 1223"/>
                <a:gd name="T21" fmla="*/ 1701 h 1799"/>
                <a:gd name="T22" fmla="*/ 244 w 1223"/>
                <a:gd name="T23" fmla="*/ 1729 h 1799"/>
                <a:gd name="T24" fmla="*/ 308 w 1223"/>
                <a:gd name="T25" fmla="*/ 1755 h 1799"/>
                <a:gd name="T26" fmla="*/ 383 w 1223"/>
                <a:gd name="T27" fmla="*/ 1775 h 1799"/>
                <a:gd name="T28" fmla="*/ 468 w 1223"/>
                <a:gd name="T29" fmla="*/ 1789 h 1799"/>
                <a:gd name="T30" fmla="*/ 555 w 1223"/>
                <a:gd name="T31" fmla="*/ 1798 h 1799"/>
                <a:gd name="T32" fmla="*/ 640 w 1223"/>
                <a:gd name="T33" fmla="*/ 1798 h 1799"/>
                <a:gd name="T34" fmla="*/ 726 w 1223"/>
                <a:gd name="T35" fmla="*/ 1793 h 1799"/>
                <a:gd name="T36" fmla="*/ 811 w 1223"/>
                <a:gd name="T37" fmla="*/ 1781 h 1799"/>
                <a:gd name="T38" fmla="*/ 888 w 1223"/>
                <a:gd name="T39" fmla="*/ 1762 h 1799"/>
                <a:gd name="T40" fmla="*/ 957 w 1223"/>
                <a:gd name="T41" fmla="*/ 1739 h 1799"/>
                <a:gd name="T42" fmla="*/ 1012 w 1223"/>
                <a:gd name="T43" fmla="*/ 1711 h 1799"/>
                <a:gd name="T44" fmla="*/ 1053 w 1223"/>
                <a:gd name="T45" fmla="*/ 1679 h 1799"/>
                <a:gd name="T46" fmla="*/ 1081 w 1223"/>
                <a:gd name="T47" fmla="*/ 1647 h 1799"/>
                <a:gd name="T48" fmla="*/ 1097 w 1223"/>
                <a:gd name="T49" fmla="*/ 1619 h 1799"/>
                <a:gd name="T50" fmla="*/ 1104 w 1223"/>
                <a:gd name="T51" fmla="*/ 1598 h 1799"/>
                <a:gd name="T52" fmla="*/ 1107 w 1223"/>
                <a:gd name="T53" fmla="*/ 1587 h 1799"/>
                <a:gd name="T54" fmla="*/ 1222 w 1223"/>
                <a:gd name="T55" fmla="*/ 1097 h 1799"/>
                <a:gd name="T56" fmla="*/ 1219 w 1223"/>
                <a:gd name="T57" fmla="*/ 1068 h 1799"/>
                <a:gd name="T58" fmla="*/ 1210 w 1223"/>
                <a:gd name="T59" fmla="*/ 1033 h 1799"/>
                <a:gd name="T60" fmla="*/ 1217 w 1223"/>
                <a:gd name="T61" fmla="*/ 603 h 1799"/>
                <a:gd name="T62" fmla="*/ 1221 w 1223"/>
                <a:gd name="T63" fmla="*/ 569 h 1799"/>
                <a:gd name="T64" fmla="*/ 1215 w 1223"/>
                <a:gd name="T65" fmla="*/ 536 h 1799"/>
                <a:gd name="T66" fmla="*/ 1211 w 1223"/>
                <a:gd name="T67" fmla="*/ 515 h 1799"/>
                <a:gd name="T68" fmla="*/ 1203 w 1223"/>
                <a:gd name="T69" fmla="*/ 475 h 1799"/>
                <a:gd name="T70" fmla="*/ 1193 w 1223"/>
                <a:gd name="T71" fmla="*/ 420 h 1799"/>
                <a:gd name="T72" fmla="*/ 1179 w 1223"/>
                <a:gd name="T73" fmla="*/ 353 h 1799"/>
                <a:gd name="T74" fmla="*/ 1164 w 1223"/>
                <a:gd name="T75" fmla="*/ 281 h 1799"/>
                <a:gd name="T76" fmla="*/ 1148 w 1223"/>
                <a:gd name="T77" fmla="*/ 209 h 1799"/>
                <a:gd name="T78" fmla="*/ 1135 w 1223"/>
                <a:gd name="T79" fmla="*/ 139 h 1799"/>
                <a:gd name="T80" fmla="*/ 1123 w 1223"/>
                <a:gd name="T81" fmla="*/ 80 h 1799"/>
                <a:gd name="T82" fmla="*/ 1113 w 1223"/>
                <a:gd name="T83" fmla="*/ 33 h 1799"/>
                <a:gd name="T84" fmla="*/ 1108 w 1223"/>
                <a:gd name="T85" fmla="*/ 5 h 1799"/>
                <a:gd name="T86" fmla="*/ 115 w 1223"/>
                <a:gd name="T87" fmla="*/ 0 h 1799"/>
                <a:gd name="T88" fmla="*/ 113 w 1223"/>
                <a:gd name="T89" fmla="*/ 12 h 1799"/>
                <a:gd name="T90" fmla="*/ 105 w 1223"/>
                <a:gd name="T91" fmla="*/ 47 h 1799"/>
                <a:gd name="T92" fmla="*/ 95 w 1223"/>
                <a:gd name="T93" fmla="*/ 98 h 1799"/>
                <a:gd name="T94" fmla="*/ 82 w 1223"/>
                <a:gd name="T95" fmla="*/ 162 h 1799"/>
                <a:gd name="T96" fmla="*/ 67 w 1223"/>
                <a:gd name="T97" fmla="*/ 232 h 1799"/>
                <a:gd name="T98" fmla="*/ 52 w 1223"/>
                <a:gd name="T99" fmla="*/ 304 h 1799"/>
                <a:gd name="T100" fmla="*/ 38 w 1223"/>
                <a:gd name="T101" fmla="*/ 377 h 1799"/>
                <a:gd name="T102" fmla="*/ 25 w 1223"/>
                <a:gd name="T103" fmla="*/ 439 h 1799"/>
                <a:gd name="T104" fmla="*/ 15 w 1223"/>
                <a:gd name="T105" fmla="*/ 491 h 1799"/>
                <a:gd name="T106" fmla="*/ 8 w 1223"/>
                <a:gd name="T107" fmla="*/ 525 h 17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3"/>
                <a:gd name="T163" fmla="*/ 0 h 1799"/>
                <a:gd name="T164" fmla="*/ 1223 w 1223"/>
                <a:gd name="T165" fmla="*/ 1799 h 17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3" h="1799">
                  <a:moveTo>
                    <a:pt x="5" y="536"/>
                  </a:moveTo>
                  <a:lnTo>
                    <a:pt x="4" y="547"/>
                  </a:lnTo>
                  <a:lnTo>
                    <a:pt x="3" y="558"/>
                  </a:lnTo>
                  <a:lnTo>
                    <a:pt x="1" y="569"/>
                  </a:lnTo>
                  <a:lnTo>
                    <a:pt x="1" y="582"/>
                  </a:lnTo>
                  <a:lnTo>
                    <a:pt x="1" y="592"/>
                  </a:lnTo>
                  <a:lnTo>
                    <a:pt x="4" y="603"/>
                  </a:lnTo>
                  <a:lnTo>
                    <a:pt x="7" y="612"/>
                  </a:lnTo>
                  <a:lnTo>
                    <a:pt x="11" y="621"/>
                  </a:lnTo>
                  <a:lnTo>
                    <a:pt x="11" y="1033"/>
                  </a:lnTo>
                  <a:lnTo>
                    <a:pt x="7" y="1046"/>
                  </a:lnTo>
                  <a:lnTo>
                    <a:pt x="4" y="1057"/>
                  </a:lnTo>
                  <a:lnTo>
                    <a:pt x="1" y="1068"/>
                  </a:lnTo>
                  <a:lnTo>
                    <a:pt x="0" y="1078"/>
                  </a:lnTo>
                  <a:lnTo>
                    <a:pt x="0" y="1087"/>
                  </a:lnTo>
                  <a:lnTo>
                    <a:pt x="0" y="1097"/>
                  </a:lnTo>
                  <a:lnTo>
                    <a:pt x="1" y="1108"/>
                  </a:lnTo>
                  <a:lnTo>
                    <a:pt x="4" y="1119"/>
                  </a:lnTo>
                  <a:lnTo>
                    <a:pt x="114" y="1587"/>
                  </a:lnTo>
                  <a:lnTo>
                    <a:pt x="114" y="1589"/>
                  </a:lnTo>
                  <a:lnTo>
                    <a:pt x="115" y="1593"/>
                  </a:lnTo>
                  <a:lnTo>
                    <a:pt x="117" y="1598"/>
                  </a:lnTo>
                  <a:lnTo>
                    <a:pt x="118" y="1604"/>
                  </a:lnTo>
                  <a:lnTo>
                    <a:pt x="121" y="1611"/>
                  </a:lnTo>
                  <a:lnTo>
                    <a:pt x="123" y="1619"/>
                  </a:lnTo>
                  <a:lnTo>
                    <a:pt x="129" y="1627"/>
                  </a:lnTo>
                  <a:lnTo>
                    <a:pt x="133" y="1637"/>
                  </a:lnTo>
                  <a:lnTo>
                    <a:pt x="139" y="1647"/>
                  </a:lnTo>
                  <a:lnTo>
                    <a:pt x="147" y="1657"/>
                  </a:lnTo>
                  <a:lnTo>
                    <a:pt x="157" y="1668"/>
                  </a:lnTo>
                  <a:lnTo>
                    <a:pt x="167" y="1679"/>
                  </a:lnTo>
                  <a:lnTo>
                    <a:pt x="180" y="1690"/>
                  </a:lnTo>
                  <a:lnTo>
                    <a:pt x="193" y="1701"/>
                  </a:lnTo>
                  <a:lnTo>
                    <a:pt x="209" y="1711"/>
                  </a:lnTo>
                  <a:lnTo>
                    <a:pt x="225" y="1721"/>
                  </a:lnTo>
                  <a:lnTo>
                    <a:pt x="244" y="1729"/>
                  </a:lnTo>
                  <a:lnTo>
                    <a:pt x="264" y="1739"/>
                  </a:lnTo>
                  <a:lnTo>
                    <a:pt x="285" y="1746"/>
                  </a:lnTo>
                  <a:lnTo>
                    <a:pt x="308" y="1755"/>
                  </a:lnTo>
                  <a:lnTo>
                    <a:pt x="332" y="1762"/>
                  </a:lnTo>
                  <a:lnTo>
                    <a:pt x="358" y="1770"/>
                  </a:lnTo>
                  <a:lnTo>
                    <a:pt x="383" y="1775"/>
                  </a:lnTo>
                  <a:lnTo>
                    <a:pt x="411" y="1781"/>
                  </a:lnTo>
                  <a:lnTo>
                    <a:pt x="439" y="1786"/>
                  </a:lnTo>
                  <a:lnTo>
                    <a:pt x="468" y="1789"/>
                  </a:lnTo>
                  <a:lnTo>
                    <a:pt x="496" y="1793"/>
                  </a:lnTo>
                  <a:lnTo>
                    <a:pt x="525" y="1797"/>
                  </a:lnTo>
                  <a:lnTo>
                    <a:pt x="555" y="1798"/>
                  </a:lnTo>
                  <a:lnTo>
                    <a:pt x="583" y="1798"/>
                  </a:lnTo>
                  <a:lnTo>
                    <a:pt x="611" y="1798"/>
                  </a:lnTo>
                  <a:lnTo>
                    <a:pt x="640" y="1798"/>
                  </a:lnTo>
                  <a:lnTo>
                    <a:pt x="669" y="1798"/>
                  </a:lnTo>
                  <a:lnTo>
                    <a:pt x="697" y="1797"/>
                  </a:lnTo>
                  <a:lnTo>
                    <a:pt x="726" y="1793"/>
                  </a:lnTo>
                  <a:lnTo>
                    <a:pt x="754" y="1789"/>
                  </a:lnTo>
                  <a:lnTo>
                    <a:pt x="783" y="1786"/>
                  </a:lnTo>
                  <a:lnTo>
                    <a:pt x="811" y="1781"/>
                  </a:lnTo>
                  <a:lnTo>
                    <a:pt x="837" y="1775"/>
                  </a:lnTo>
                  <a:lnTo>
                    <a:pt x="864" y="1770"/>
                  </a:lnTo>
                  <a:lnTo>
                    <a:pt x="888" y="1762"/>
                  </a:lnTo>
                  <a:lnTo>
                    <a:pt x="912" y="1755"/>
                  </a:lnTo>
                  <a:lnTo>
                    <a:pt x="935" y="1746"/>
                  </a:lnTo>
                  <a:lnTo>
                    <a:pt x="957" y="1739"/>
                  </a:lnTo>
                  <a:lnTo>
                    <a:pt x="977" y="1729"/>
                  </a:lnTo>
                  <a:lnTo>
                    <a:pt x="996" y="1721"/>
                  </a:lnTo>
                  <a:lnTo>
                    <a:pt x="1012" y="1711"/>
                  </a:lnTo>
                  <a:lnTo>
                    <a:pt x="1028" y="1701"/>
                  </a:lnTo>
                  <a:lnTo>
                    <a:pt x="1041" y="1690"/>
                  </a:lnTo>
                  <a:lnTo>
                    <a:pt x="1053" y="1679"/>
                  </a:lnTo>
                  <a:lnTo>
                    <a:pt x="1064" y="1668"/>
                  </a:lnTo>
                  <a:lnTo>
                    <a:pt x="1073" y="1657"/>
                  </a:lnTo>
                  <a:lnTo>
                    <a:pt x="1081" y="1647"/>
                  </a:lnTo>
                  <a:lnTo>
                    <a:pt x="1088" y="1637"/>
                  </a:lnTo>
                  <a:lnTo>
                    <a:pt x="1093" y="1627"/>
                  </a:lnTo>
                  <a:lnTo>
                    <a:pt x="1097" y="1619"/>
                  </a:lnTo>
                  <a:lnTo>
                    <a:pt x="1100" y="1611"/>
                  </a:lnTo>
                  <a:lnTo>
                    <a:pt x="1103" y="1604"/>
                  </a:lnTo>
                  <a:lnTo>
                    <a:pt x="1104" y="1598"/>
                  </a:lnTo>
                  <a:lnTo>
                    <a:pt x="1105" y="1593"/>
                  </a:lnTo>
                  <a:lnTo>
                    <a:pt x="1105" y="1589"/>
                  </a:lnTo>
                  <a:lnTo>
                    <a:pt x="1107" y="1587"/>
                  </a:lnTo>
                  <a:lnTo>
                    <a:pt x="1218" y="1119"/>
                  </a:lnTo>
                  <a:lnTo>
                    <a:pt x="1221" y="1108"/>
                  </a:lnTo>
                  <a:lnTo>
                    <a:pt x="1222" y="1097"/>
                  </a:lnTo>
                  <a:lnTo>
                    <a:pt x="1222" y="1087"/>
                  </a:lnTo>
                  <a:lnTo>
                    <a:pt x="1222" y="1078"/>
                  </a:lnTo>
                  <a:lnTo>
                    <a:pt x="1219" y="1068"/>
                  </a:lnTo>
                  <a:lnTo>
                    <a:pt x="1217" y="1057"/>
                  </a:lnTo>
                  <a:lnTo>
                    <a:pt x="1214" y="1046"/>
                  </a:lnTo>
                  <a:lnTo>
                    <a:pt x="1210" y="1033"/>
                  </a:lnTo>
                  <a:lnTo>
                    <a:pt x="1210" y="621"/>
                  </a:lnTo>
                  <a:lnTo>
                    <a:pt x="1214" y="612"/>
                  </a:lnTo>
                  <a:lnTo>
                    <a:pt x="1217" y="603"/>
                  </a:lnTo>
                  <a:lnTo>
                    <a:pt x="1219" y="592"/>
                  </a:lnTo>
                  <a:lnTo>
                    <a:pt x="1221" y="582"/>
                  </a:lnTo>
                  <a:lnTo>
                    <a:pt x="1221" y="569"/>
                  </a:lnTo>
                  <a:lnTo>
                    <a:pt x="1219" y="558"/>
                  </a:lnTo>
                  <a:lnTo>
                    <a:pt x="1218" y="547"/>
                  </a:lnTo>
                  <a:lnTo>
                    <a:pt x="1215" y="536"/>
                  </a:lnTo>
                  <a:lnTo>
                    <a:pt x="1215" y="531"/>
                  </a:lnTo>
                  <a:lnTo>
                    <a:pt x="1214" y="525"/>
                  </a:lnTo>
                  <a:lnTo>
                    <a:pt x="1211" y="515"/>
                  </a:lnTo>
                  <a:lnTo>
                    <a:pt x="1210" y="504"/>
                  </a:lnTo>
                  <a:lnTo>
                    <a:pt x="1206" y="491"/>
                  </a:lnTo>
                  <a:lnTo>
                    <a:pt x="1203" y="475"/>
                  </a:lnTo>
                  <a:lnTo>
                    <a:pt x="1201" y="458"/>
                  </a:lnTo>
                  <a:lnTo>
                    <a:pt x="1197" y="439"/>
                  </a:lnTo>
                  <a:lnTo>
                    <a:pt x="1193" y="420"/>
                  </a:lnTo>
                  <a:lnTo>
                    <a:pt x="1189" y="398"/>
                  </a:lnTo>
                  <a:lnTo>
                    <a:pt x="1183" y="377"/>
                  </a:lnTo>
                  <a:lnTo>
                    <a:pt x="1179" y="353"/>
                  </a:lnTo>
                  <a:lnTo>
                    <a:pt x="1174" y="330"/>
                  </a:lnTo>
                  <a:lnTo>
                    <a:pt x="1168" y="304"/>
                  </a:lnTo>
                  <a:lnTo>
                    <a:pt x="1164" y="281"/>
                  </a:lnTo>
                  <a:lnTo>
                    <a:pt x="1159" y="257"/>
                  </a:lnTo>
                  <a:lnTo>
                    <a:pt x="1154" y="232"/>
                  </a:lnTo>
                  <a:lnTo>
                    <a:pt x="1148" y="209"/>
                  </a:lnTo>
                  <a:lnTo>
                    <a:pt x="1144" y="184"/>
                  </a:lnTo>
                  <a:lnTo>
                    <a:pt x="1139" y="162"/>
                  </a:lnTo>
                  <a:lnTo>
                    <a:pt x="1135" y="139"/>
                  </a:lnTo>
                  <a:lnTo>
                    <a:pt x="1131" y="118"/>
                  </a:lnTo>
                  <a:lnTo>
                    <a:pt x="1126" y="98"/>
                  </a:lnTo>
                  <a:lnTo>
                    <a:pt x="1123" y="80"/>
                  </a:lnTo>
                  <a:lnTo>
                    <a:pt x="1119" y="61"/>
                  </a:lnTo>
                  <a:lnTo>
                    <a:pt x="1116" y="47"/>
                  </a:lnTo>
                  <a:lnTo>
                    <a:pt x="1113" y="33"/>
                  </a:lnTo>
                  <a:lnTo>
                    <a:pt x="1111" y="21"/>
                  </a:lnTo>
                  <a:lnTo>
                    <a:pt x="1108" y="12"/>
                  </a:lnTo>
                  <a:lnTo>
                    <a:pt x="1108" y="5"/>
                  </a:lnTo>
                  <a:lnTo>
                    <a:pt x="1105" y="1"/>
                  </a:lnTo>
                  <a:lnTo>
                    <a:pt x="1105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4" y="5"/>
                  </a:lnTo>
                  <a:lnTo>
                    <a:pt x="113" y="12"/>
                  </a:lnTo>
                  <a:lnTo>
                    <a:pt x="111" y="21"/>
                  </a:lnTo>
                  <a:lnTo>
                    <a:pt x="109" y="33"/>
                  </a:lnTo>
                  <a:lnTo>
                    <a:pt x="105" y="47"/>
                  </a:lnTo>
                  <a:lnTo>
                    <a:pt x="102" y="61"/>
                  </a:lnTo>
                  <a:lnTo>
                    <a:pt x="99" y="80"/>
                  </a:lnTo>
                  <a:lnTo>
                    <a:pt x="95" y="98"/>
                  </a:lnTo>
                  <a:lnTo>
                    <a:pt x="91" y="118"/>
                  </a:lnTo>
                  <a:lnTo>
                    <a:pt x="87" y="139"/>
                  </a:lnTo>
                  <a:lnTo>
                    <a:pt x="82" y="162"/>
                  </a:lnTo>
                  <a:lnTo>
                    <a:pt x="78" y="184"/>
                  </a:lnTo>
                  <a:lnTo>
                    <a:pt x="72" y="209"/>
                  </a:lnTo>
                  <a:lnTo>
                    <a:pt x="67" y="232"/>
                  </a:lnTo>
                  <a:lnTo>
                    <a:pt x="63" y="257"/>
                  </a:lnTo>
                  <a:lnTo>
                    <a:pt x="58" y="281"/>
                  </a:lnTo>
                  <a:lnTo>
                    <a:pt x="52" y="304"/>
                  </a:lnTo>
                  <a:lnTo>
                    <a:pt x="47" y="330"/>
                  </a:lnTo>
                  <a:lnTo>
                    <a:pt x="43" y="353"/>
                  </a:lnTo>
                  <a:lnTo>
                    <a:pt x="38" y="377"/>
                  </a:lnTo>
                  <a:lnTo>
                    <a:pt x="33" y="398"/>
                  </a:lnTo>
                  <a:lnTo>
                    <a:pt x="28" y="420"/>
                  </a:lnTo>
                  <a:lnTo>
                    <a:pt x="25" y="439"/>
                  </a:lnTo>
                  <a:lnTo>
                    <a:pt x="21" y="458"/>
                  </a:lnTo>
                  <a:lnTo>
                    <a:pt x="17" y="475"/>
                  </a:lnTo>
                  <a:lnTo>
                    <a:pt x="15" y="491"/>
                  </a:lnTo>
                  <a:lnTo>
                    <a:pt x="12" y="504"/>
                  </a:lnTo>
                  <a:lnTo>
                    <a:pt x="9" y="515"/>
                  </a:lnTo>
                  <a:lnTo>
                    <a:pt x="8" y="525"/>
                  </a:lnTo>
                  <a:lnTo>
                    <a:pt x="7" y="531"/>
                  </a:lnTo>
                  <a:lnTo>
                    <a:pt x="5" y="536"/>
                  </a:lnTo>
                </a:path>
              </a:pathLst>
            </a:custGeom>
            <a:solidFill>
              <a:srgbClr val="D6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35"/>
            <p:cNvSpPr>
              <a:spLocks/>
            </p:cNvSpPr>
            <p:nvPr/>
          </p:nvSpPr>
          <p:spPr bwMode="auto">
            <a:xfrm>
              <a:off x="2317" y="1536"/>
              <a:ext cx="1149" cy="1800"/>
            </a:xfrm>
            <a:custGeom>
              <a:avLst/>
              <a:gdLst>
                <a:gd name="T0" fmla="*/ 1 w 1149"/>
                <a:gd name="T1" fmla="*/ 588 h 1800"/>
                <a:gd name="T2" fmla="*/ 1 w 1149"/>
                <a:gd name="T3" fmla="*/ 621 h 1800"/>
                <a:gd name="T4" fmla="*/ 11 w 1149"/>
                <a:gd name="T5" fmla="*/ 651 h 1800"/>
                <a:gd name="T6" fmla="*/ 4 w 1149"/>
                <a:gd name="T7" fmla="*/ 1086 h 1800"/>
                <a:gd name="T8" fmla="*/ 0 w 1149"/>
                <a:gd name="T9" fmla="*/ 1116 h 1800"/>
                <a:gd name="T10" fmla="*/ 4 w 1149"/>
                <a:gd name="T11" fmla="*/ 1148 h 1800"/>
                <a:gd name="T12" fmla="*/ 107 w 1149"/>
                <a:gd name="T13" fmla="*/ 1591 h 1800"/>
                <a:gd name="T14" fmla="*/ 111 w 1149"/>
                <a:gd name="T15" fmla="*/ 1606 h 1800"/>
                <a:gd name="T16" fmla="*/ 120 w 1149"/>
                <a:gd name="T17" fmla="*/ 1631 h 1800"/>
                <a:gd name="T18" fmla="*/ 138 w 1149"/>
                <a:gd name="T19" fmla="*/ 1661 h 1800"/>
                <a:gd name="T20" fmla="*/ 167 w 1149"/>
                <a:gd name="T21" fmla="*/ 1695 h 1800"/>
                <a:gd name="T22" fmla="*/ 210 w 1149"/>
                <a:gd name="T23" fmla="*/ 1725 h 1800"/>
                <a:gd name="T24" fmla="*/ 268 w 1149"/>
                <a:gd name="T25" fmla="*/ 1751 h 1800"/>
                <a:gd name="T26" fmla="*/ 336 w 1149"/>
                <a:gd name="T27" fmla="*/ 1772 h 1800"/>
                <a:gd name="T28" fmla="*/ 412 w 1149"/>
                <a:gd name="T29" fmla="*/ 1788 h 1800"/>
                <a:gd name="T30" fmla="*/ 494 w 1149"/>
                <a:gd name="T31" fmla="*/ 1797 h 1800"/>
                <a:gd name="T32" fmla="*/ 574 w 1149"/>
                <a:gd name="T33" fmla="*/ 1799 h 1800"/>
                <a:gd name="T34" fmla="*/ 656 w 1149"/>
                <a:gd name="T35" fmla="*/ 1797 h 1800"/>
                <a:gd name="T36" fmla="*/ 736 w 1149"/>
                <a:gd name="T37" fmla="*/ 1788 h 1800"/>
                <a:gd name="T38" fmla="*/ 812 w 1149"/>
                <a:gd name="T39" fmla="*/ 1772 h 1800"/>
                <a:gd name="T40" fmla="*/ 879 w 1149"/>
                <a:gd name="T41" fmla="*/ 1751 h 1800"/>
                <a:gd name="T42" fmla="*/ 935 w 1149"/>
                <a:gd name="T43" fmla="*/ 1725 h 1800"/>
                <a:gd name="T44" fmla="*/ 979 w 1149"/>
                <a:gd name="T45" fmla="*/ 1695 h 1800"/>
                <a:gd name="T46" fmla="*/ 1009 w 1149"/>
                <a:gd name="T47" fmla="*/ 1661 h 1800"/>
                <a:gd name="T48" fmla="*/ 1026 w 1149"/>
                <a:gd name="T49" fmla="*/ 1631 h 1800"/>
                <a:gd name="T50" fmla="*/ 1036 w 1149"/>
                <a:gd name="T51" fmla="*/ 1606 h 1800"/>
                <a:gd name="T52" fmla="*/ 1040 w 1149"/>
                <a:gd name="T53" fmla="*/ 1591 h 1800"/>
                <a:gd name="T54" fmla="*/ 1144 w 1149"/>
                <a:gd name="T55" fmla="*/ 1148 h 1800"/>
                <a:gd name="T56" fmla="*/ 1148 w 1149"/>
                <a:gd name="T57" fmla="*/ 1116 h 1800"/>
                <a:gd name="T58" fmla="*/ 1144 w 1149"/>
                <a:gd name="T59" fmla="*/ 1086 h 1800"/>
                <a:gd name="T60" fmla="*/ 1137 w 1149"/>
                <a:gd name="T61" fmla="*/ 651 h 1800"/>
                <a:gd name="T62" fmla="*/ 1147 w 1149"/>
                <a:gd name="T63" fmla="*/ 621 h 1800"/>
                <a:gd name="T64" fmla="*/ 1145 w 1149"/>
                <a:gd name="T65" fmla="*/ 588 h 1800"/>
                <a:gd name="T66" fmla="*/ 1141 w 1149"/>
                <a:gd name="T67" fmla="*/ 561 h 1800"/>
                <a:gd name="T68" fmla="*/ 1137 w 1149"/>
                <a:gd name="T69" fmla="*/ 532 h 1800"/>
                <a:gd name="T70" fmla="*/ 1128 w 1149"/>
                <a:gd name="T71" fmla="*/ 484 h 1800"/>
                <a:gd name="T72" fmla="*/ 1116 w 1149"/>
                <a:gd name="T73" fmla="*/ 421 h 1800"/>
                <a:gd name="T74" fmla="*/ 1103 w 1149"/>
                <a:gd name="T75" fmla="*/ 348 h 1800"/>
                <a:gd name="T76" fmla="*/ 1089 w 1149"/>
                <a:gd name="T77" fmla="*/ 271 h 1800"/>
                <a:gd name="T78" fmla="*/ 1076 w 1149"/>
                <a:gd name="T79" fmla="*/ 195 h 1800"/>
                <a:gd name="T80" fmla="*/ 1062 w 1149"/>
                <a:gd name="T81" fmla="*/ 125 h 1800"/>
                <a:gd name="T82" fmla="*/ 1052 w 1149"/>
                <a:gd name="T83" fmla="*/ 66 h 1800"/>
                <a:gd name="T84" fmla="*/ 1044 w 1149"/>
                <a:gd name="T85" fmla="*/ 23 h 1800"/>
                <a:gd name="T86" fmla="*/ 1040 w 1149"/>
                <a:gd name="T87" fmla="*/ 1 h 1800"/>
                <a:gd name="T88" fmla="*/ 107 w 1149"/>
                <a:gd name="T89" fmla="*/ 1 h 1800"/>
                <a:gd name="T90" fmla="*/ 103 w 1149"/>
                <a:gd name="T91" fmla="*/ 23 h 1800"/>
                <a:gd name="T92" fmla="*/ 95 w 1149"/>
                <a:gd name="T93" fmla="*/ 66 h 1800"/>
                <a:gd name="T94" fmla="*/ 84 w 1149"/>
                <a:gd name="T95" fmla="*/ 125 h 1800"/>
                <a:gd name="T96" fmla="*/ 72 w 1149"/>
                <a:gd name="T97" fmla="*/ 195 h 1800"/>
                <a:gd name="T98" fmla="*/ 58 w 1149"/>
                <a:gd name="T99" fmla="*/ 271 h 1800"/>
                <a:gd name="T100" fmla="*/ 44 w 1149"/>
                <a:gd name="T101" fmla="*/ 348 h 1800"/>
                <a:gd name="T102" fmla="*/ 31 w 1149"/>
                <a:gd name="T103" fmla="*/ 421 h 1800"/>
                <a:gd name="T104" fmla="*/ 20 w 1149"/>
                <a:gd name="T105" fmla="*/ 484 h 1800"/>
                <a:gd name="T106" fmla="*/ 11 w 1149"/>
                <a:gd name="T107" fmla="*/ 532 h 1800"/>
                <a:gd name="T108" fmla="*/ 5 w 1149"/>
                <a:gd name="T109" fmla="*/ 561 h 18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49"/>
                <a:gd name="T166" fmla="*/ 0 h 1800"/>
                <a:gd name="T167" fmla="*/ 1149 w 1149"/>
                <a:gd name="T168" fmla="*/ 1800 h 18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49" h="1800">
                  <a:moveTo>
                    <a:pt x="5" y="565"/>
                  </a:moveTo>
                  <a:lnTo>
                    <a:pt x="4" y="576"/>
                  </a:lnTo>
                  <a:lnTo>
                    <a:pt x="1" y="588"/>
                  </a:lnTo>
                  <a:lnTo>
                    <a:pt x="1" y="599"/>
                  </a:lnTo>
                  <a:lnTo>
                    <a:pt x="1" y="610"/>
                  </a:lnTo>
                  <a:lnTo>
                    <a:pt x="1" y="621"/>
                  </a:lnTo>
                  <a:lnTo>
                    <a:pt x="4" y="631"/>
                  </a:lnTo>
                  <a:lnTo>
                    <a:pt x="7" y="641"/>
                  </a:lnTo>
                  <a:lnTo>
                    <a:pt x="11" y="651"/>
                  </a:lnTo>
                  <a:lnTo>
                    <a:pt x="11" y="1061"/>
                  </a:lnTo>
                  <a:lnTo>
                    <a:pt x="7" y="1074"/>
                  </a:lnTo>
                  <a:lnTo>
                    <a:pt x="4" y="1086"/>
                  </a:lnTo>
                  <a:lnTo>
                    <a:pt x="1" y="1097"/>
                  </a:lnTo>
                  <a:lnTo>
                    <a:pt x="0" y="1106"/>
                  </a:lnTo>
                  <a:lnTo>
                    <a:pt x="0" y="1116"/>
                  </a:lnTo>
                  <a:lnTo>
                    <a:pt x="0" y="1126"/>
                  </a:lnTo>
                  <a:lnTo>
                    <a:pt x="1" y="1137"/>
                  </a:lnTo>
                  <a:lnTo>
                    <a:pt x="4" y="1148"/>
                  </a:lnTo>
                  <a:lnTo>
                    <a:pt x="107" y="1588"/>
                  </a:lnTo>
                  <a:lnTo>
                    <a:pt x="107" y="1589"/>
                  </a:lnTo>
                  <a:lnTo>
                    <a:pt x="107" y="1591"/>
                  </a:lnTo>
                  <a:lnTo>
                    <a:pt x="108" y="1595"/>
                  </a:lnTo>
                  <a:lnTo>
                    <a:pt x="108" y="1600"/>
                  </a:lnTo>
                  <a:lnTo>
                    <a:pt x="111" y="1606"/>
                  </a:lnTo>
                  <a:lnTo>
                    <a:pt x="112" y="1614"/>
                  </a:lnTo>
                  <a:lnTo>
                    <a:pt x="116" y="1622"/>
                  </a:lnTo>
                  <a:lnTo>
                    <a:pt x="120" y="1631"/>
                  </a:lnTo>
                  <a:lnTo>
                    <a:pt x="124" y="1641"/>
                  </a:lnTo>
                  <a:lnTo>
                    <a:pt x="131" y="1650"/>
                  </a:lnTo>
                  <a:lnTo>
                    <a:pt x="138" y="1661"/>
                  </a:lnTo>
                  <a:lnTo>
                    <a:pt x="146" y="1673"/>
                  </a:lnTo>
                  <a:lnTo>
                    <a:pt x="157" y="1684"/>
                  </a:lnTo>
                  <a:lnTo>
                    <a:pt x="167" y="1695"/>
                  </a:lnTo>
                  <a:lnTo>
                    <a:pt x="181" y="1706"/>
                  </a:lnTo>
                  <a:lnTo>
                    <a:pt x="195" y="1717"/>
                  </a:lnTo>
                  <a:lnTo>
                    <a:pt x="210" y="1725"/>
                  </a:lnTo>
                  <a:lnTo>
                    <a:pt x="227" y="1735"/>
                  </a:lnTo>
                  <a:lnTo>
                    <a:pt x="246" y="1744"/>
                  </a:lnTo>
                  <a:lnTo>
                    <a:pt x="268" y="1751"/>
                  </a:lnTo>
                  <a:lnTo>
                    <a:pt x="289" y="1758"/>
                  </a:lnTo>
                  <a:lnTo>
                    <a:pt x="312" y="1766"/>
                  </a:lnTo>
                  <a:lnTo>
                    <a:pt x="336" y="1772"/>
                  </a:lnTo>
                  <a:lnTo>
                    <a:pt x="360" y="1778"/>
                  </a:lnTo>
                  <a:lnTo>
                    <a:pt x="387" y="1783"/>
                  </a:lnTo>
                  <a:lnTo>
                    <a:pt x="412" y="1788"/>
                  </a:lnTo>
                  <a:lnTo>
                    <a:pt x="440" y="1792"/>
                  </a:lnTo>
                  <a:lnTo>
                    <a:pt x="467" y="1795"/>
                  </a:lnTo>
                  <a:lnTo>
                    <a:pt x="494" y="1797"/>
                  </a:lnTo>
                  <a:lnTo>
                    <a:pt x="520" y="1799"/>
                  </a:lnTo>
                  <a:lnTo>
                    <a:pt x="547" y="1799"/>
                  </a:lnTo>
                  <a:lnTo>
                    <a:pt x="574" y="1799"/>
                  </a:lnTo>
                  <a:lnTo>
                    <a:pt x="601" y="1799"/>
                  </a:lnTo>
                  <a:lnTo>
                    <a:pt x="629" y="1799"/>
                  </a:lnTo>
                  <a:lnTo>
                    <a:pt x="656" y="1797"/>
                  </a:lnTo>
                  <a:lnTo>
                    <a:pt x="682" y="1795"/>
                  </a:lnTo>
                  <a:lnTo>
                    <a:pt x="709" y="1792"/>
                  </a:lnTo>
                  <a:lnTo>
                    <a:pt x="736" y="1788"/>
                  </a:lnTo>
                  <a:lnTo>
                    <a:pt x="761" y="1783"/>
                  </a:lnTo>
                  <a:lnTo>
                    <a:pt x="787" y="1778"/>
                  </a:lnTo>
                  <a:lnTo>
                    <a:pt x="812" y="1772"/>
                  </a:lnTo>
                  <a:lnTo>
                    <a:pt x="836" y="1766"/>
                  </a:lnTo>
                  <a:lnTo>
                    <a:pt x="858" y="1758"/>
                  </a:lnTo>
                  <a:lnTo>
                    <a:pt x="879" y="1751"/>
                  </a:lnTo>
                  <a:lnTo>
                    <a:pt x="899" y="1744"/>
                  </a:lnTo>
                  <a:lnTo>
                    <a:pt x="918" y="1735"/>
                  </a:lnTo>
                  <a:lnTo>
                    <a:pt x="935" y="1725"/>
                  </a:lnTo>
                  <a:lnTo>
                    <a:pt x="950" y="1717"/>
                  </a:lnTo>
                  <a:lnTo>
                    <a:pt x="965" y="1706"/>
                  </a:lnTo>
                  <a:lnTo>
                    <a:pt x="979" y="1695"/>
                  </a:lnTo>
                  <a:lnTo>
                    <a:pt x="990" y="1684"/>
                  </a:lnTo>
                  <a:lnTo>
                    <a:pt x="1001" y="1673"/>
                  </a:lnTo>
                  <a:lnTo>
                    <a:pt x="1009" y="1661"/>
                  </a:lnTo>
                  <a:lnTo>
                    <a:pt x="1016" y="1650"/>
                  </a:lnTo>
                  <a:lnTo>
                    <a:pt x="1022" y="1641"/>
                  </a:lnTo>
                  <a:lnTo>
                    <a:pt x="1026" y="1631"/>
                  </a:lnTo>
                  <a:lnTo>
                    <a:pt x="1030" y="1622"/>
                  </a:lnTo>
                  <a:lnTo>
                    <a:pt x="1034" y="1614"/>
                  </a:lnTo>
                  <a:lnTo>
                    <a:pt x="1036" y="1606"/>
                  </a:lnTo>
                  <a:lnTo>
                    <a:pt x="1037" y="1600"/>
                  </a:lnTo>
                  <a:lnTo>
                    <a:pt x="1040" y="1595"/>
                  </a:lnTo>
                  <a:lnTo>
                    <a:pt x="1040" y="1591"/>
                  </a:lnTo>
                  <a:lnTo>
                    <a:pt x="1040" y="1589"/>
                  </a:lnTo>
                  <a:lnTo>
                    <a:pt x="1040" y="1588"/>
                  </a:lnTo>
                  <a:lnTo>
                    <a:pt x="1144" y="1148"/>
                  </a:lnTo>
                  <a:lnTo>
                    <a:pt x="1147" y="1137"/>
                  </a:lnTo>
                  <a:lnTo>
                    <a:pt x="1148" y="1126"/>
                  </a:lnTo>
                  <a:lnTo>
                    <a:pt x="1148" y="1116"/>
                  </a:lnTo>
                  <a:lnTo>
                    <a:pt x="1148" y="1106"/>
                  </a:lnTo>
                  <a:lnTo>
                    <a:pt x="1147" y="1097"/>
                  </a:lnTo>
                  <a:lnTo>
                    <a:pt x="1144" y="1086"/>
                  </a:lnTo>
                  <a:lnTo>
                    <a:pt x="1141" y="1074"/>
                  </a:lnTo>
                  <a:lnTo>
                    <a:pt x="1137" y="1061"/>
                  </a:lnTo>
                  <a:lnTo>
                    <a:pt x="1137" y="651"/>
                  </a:lnTo>
                  <a:lnTo>
                    <a:pt x="1141" y="641"/>
                  </a:lnTo>
                  <a:lnTo>
                    <a:pt x="1144" y="631"/>
                  </a:lnTo>
                  <a:lnTo>
                    <a:pt x="1147" y="621"/>
                  </a:lnTo>
                  <a:lnTo>
                    <a:pt x="1147" y="610"/>
                  </a:lnTo>
                  <a:lnTo>
                    <a:pt x="1147" y="599"/>
                  </a:lnTo>
                  <a:lnTo>
                    <a:pt x="1145" y="588"/>
                  </a:lnTo>
                  <a:lnTo>
                    <a:pt x="1144" y="576"/>
                  </a:lnTo>
                  <a:lnTo>
                    <a:pt x="1143" y="565"/>
                  </a:lnTo>
                  <a:lnTo>
                    <a:pt x="1141" y="561"/>
                  </a:lnTo>
                  <a:lnTo>
                    <a:pt x="1141" y="554"/>
                  </a:lnTo>
                  <a:lnTo>
                    <a:pt x="1139" y="544"/>
                  </a:lnTo>
                  <a:lnTo>
                    <a:pt x="1137" y="532"/>
                  </a:lnTo>
                  <a:lnTo>
                    <a:pt x="1133" y="518"/>
                  </a:lnTo>
                  <a:lnTo>
                    <a:pt x="1131" y="501"/>
                  </a:lnTo>
                  <a:lnTo>
                    <a:pt x="1128" y="484"/>
                  </a:lnTo>
                  <a:lnTo>
                    <a:pt x="1125" y="464"/>
                  </a:lnTo>
                  <a:lnTo>
                    <a:pt x="1121" y="443"/>
                  </a:lnTo>
                  <a:lnTo>
                    <a:pt x="1116" y="421"/>
                  </a:lnTo>
                  <a:lnTo>
                    <a:pt x="1112" y="398"/>
                  </a:lnTo>
                  <a:lnTo>
                    <a:pt x="1108" y="373"/>
                  </a:lnTo>
                  <a:lnTo>
                    <a:pt x="1103" y="348"/>
                  </a:lnTo>
                  <a:lnTo>
                    <a:pt x="1098" y="323"/>
                  </a:lnTo>
                  <a:lnTo>
                    <a:pt x="1093" y="297"/>
                  </a:lnTo>
                  <a:lnTo>
                    <a:pt x="1089" y="271"/>
                  </a:lnTo>
                  <a:lnTo>
                    <a:pt x="1085" y="246"/>
                  </a:lnTo>
                  <a:lnTo>
                    <a:pt x="1080" y="220"/>
                  </a:lnTo>
                  <a:lnTo>
                    <a:pt x="1076" y="195"/>
                  </a:lnTo>
                  <a:lnTo>
                    <a:pt x="1070" y="171"/>
                  </a:lnTo>
                  <a:lnTo>
                    <a:pt x="1066" y="147"/>
                  </a:lnTo>
                  <a:lnTo>
                    <a:pt x="1062" y="125"/>
                  </a:lnTo>
                  <a:lnTo>
                    <a:pt x="1058" y="104"/>
                  </a:lnTo>
                  <a:lnTo>
                    <a:pt x="1054" y="85"/>
                  </a:lnTo>
                  <a:lnTo>
                    <a:pt x="1052" y="66"/>
                  </a:lnTo>
                  <a:lnTo>
                    <a:pt x="1049" y="49"/>
                  </a:lnTo>
                  <a:lnTo>
                    <a:pt x="1045" y="36"/>
                  </a:lnTo>
                  <a:lnTo>
                    <a:pt x="1044" y="23"/>
                  </a:lnTo>
                  <a:lnTo>
                    <a:pt x="1041" y="14"/>
                  </a:lnTo>
                  <a:lnTo>
                    <a:pt x="1040" y="6"/>
                  </a:lnTo>
                  <a:lnTo>
                    <a:pt x="1040" y="1"/>
                  </a:lnTo>
                  <a:lnTo>
                    <a:pt x="1040" y="0"/>
                  </a:lnTo>
                  <a:lnTo>
                    <a:pt x="107" y="0"/>
                  </a:lnTo>
                  <a:lnTo>
                    <a:pt x="107" y="1"/>
                  </a:lnTo>
                  <a:lnTo>
                    <a:pt x="107" y="6"/>
                  </a:lnTo>
                  <a:lnTo>
                    <a:pt x="106" y="14"/>
                  </a:lnTo>
                  <a:lnTo>
                    <a:pt x="103" y="23"/>
                  </a:lnTo>
                  <a:lnTo>
                    <a:pt x="102" y="36"/>
                  </a:lnTo>
                  <a:lnTo>
                    <a:pt x="98" y="49"/>
                  </a:lnTo>
                  <a:lnTo>
                    <a:pt x="95" y="66"/>
                  </a:lnTo>
                  <a:lnTo>
                    <a:pt x="92" y="85"/>
                  </a:lnTo>
                  <a:lnTo>
                    <a:pt x="88" y="104"/>
                  </a:lnTo>
                  <a:lnTo>
                    <a:pt x="84" y="125"/>
                  </a:lnTo>
                  <a:lnTo>
                    <a:pt x="80" y="147"/>
                  </a:lnTo>
                  <a:lnTo>
                    <a:pt x="76" y="171"/>
                  </a:lnTo>
                  <a:lnTo>
                    <a:pt x="72" y="195"/>
                  </a:lnTo>
                  <a:lnTo>
                    <a:pt x="67" y="220"/>
                  </a:lnTo>
                  <a:lnTo>
                    <a:pt x="63" y="246"/>
                  </a:lnTo>
                  <a:lnTo>
                    <a:pt x="58" y="271"/>
                  </a:lnTo>
                  <a:lnTo>
                    <a:pt x="54" y="297"/>
                  </a:lnTo>
                  <a:lnTo>
                    <a:pt x="50" y="323"/>
                  </a:lnTo>
                  <a:lnTo>
                    <a:pt x="44" y="348"/>
                  </a:lnTo>
                  <a:lnTo>
                    <a:pt x="40" y="373"/>
                  </a:lnTo>
                  <a:lnTo>
                    <a:pt x="35" y="398"/>
                  </a:lnTo>
                  <a:lnTo>
                    <a:pt x="31" y="421"/>
                  </a:lnTo>
                  <a:lnTo>
                    <a:pt x="27" y="443"/>
                  </a:lnTo>
                  <a:lnTo>
                    <a:pt x="23" y="464"/>
                  </a:lnTo>
                  <a:lnTo>
                    <a:pt x="20" y="484"/>
                  </a:lnTo>
                  <a:lnTo>
                    <a:pt x="16" y="501"/>
                  </a:lnTo>
                  <a:lnTo>
                    <a:pt x="13" y="518"/>
                  </a:lnTo>
                  <a:lnTo>
                    <a:pt x="11" y="532"/>
                  </a:lnTo>
                  <a:lnTo>
                    <a:pt x="9" y="544"/>
                  </a:lnTo>
                  <a:lnTo>
                    <a:pt x="7" y="554"/>
                  </a:lnTo>
                  <a:lnTo>
                    <a:pt x="5" y="561"/>
                  </a:lnTo>
                  <a:lnTo>
                    <a:pt x="5" y="565"/>
                  </a:lnTo>
                </a:path>
              </a:pathLst>
            </a:custGeom>
            <a:solidFill>
              <a:srgbClr val="D8B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36"/>
            <p:cNvSpPr>
              <a:spLocks/>
            </p:cNvSpPr>
            <p:nvPr/>
          </p:nvSpPr>
          <p:spPr bwMode="auto">
            <a:xfrm>
              <a:off x="2351" y="1538"/>
              <a:ext cx="1080" cy="1798"/>
            </a:xfrm>
            <a:custGeom>
              <a:avLst/>
              <a:gdLst>
                <a:gd name="T0" fmla="*/ 3 w 1080"/>
                <a:gd name="T1" fmla="*/ 615 h 1798"/>
                <a:gd name="T2" fmla="*/ 3 w 1080"/>
                <a:gd name="T3" fmla="*/ 648 h 1798"/>
                <a:gd name="T4" fmla="*/ 11 w 1080"/>
                <a:gd name="T5" fmla="*/ 678 h 1798"/>
                <a:gd name="T6" fmla="*/ 4 w 1080"/>
                <a:gd name="T7" fmla="*/ 1112 h 1798"/>
                <a:gd name="T8" fmla="*/ 0 w 1080"/>
                <a:gd name="T9" fmla="*/ 1142 h 1798"/>
                <a:gd name="T10" fmla="*/ 4 w 1080"/>
                <a:gd name="T11" fmla="*/ 1173 h 1798"/>
                <a:gd name="T12" fmla="*/ 102 w 1080"/>
                <a:gd name="T13" fmla="*/ 1593 h 1798"/>
                <a:gd name="T14" fmla="*/ 107 w 1080"/>
                <a:gd name="T15" fmla="*/ 1613 h 1798"/>
                <a:gd name="T16" fmla="*/ 118 w 1080"/>
                <a:gd name="T17" fmla="*/ 1641 h 1798"/>
                <a:gd name="T18" fmla="*/ 138 w 1080"/>
                <a:gd name="T19" fmla="*/ 1673 h 1798"/>
                <a:gd name="T20" fmla="*/ 170 w 1080"/>
                <a:gd name="T21" fmla="*/ 1707 h 1798"/>
                <a:gd name="T22" fmla="*/ 214 w 1080"/>
                <a:gd name="T23" fmla="*/ 1737 h 1798"/>
                <a:gd name="T24" fmla="*/ 272 w 1080"/>
                <a:gd name="T25" fmla="*/ 1760 h 1798"/>
                <a:gd name="T26" fmla="*/ 339 w 1080"/>
                <a:gd name="T27" fmla="*/ 1777 h 1798"/>
                <a:gd name="T28" fmla="*/ 414 w 1080"/>
                <a:gd name="T29" fmla="*/ 1790 h 1798"/>
                <a:gd name="T30" fmla="*/ 491 w 1080"/>
                <a:gd name="T31" fmla="*/ 1797 h 1798"/>
                <a:gd name="T32" fmla="*/ 566 w 1080"/>
                <a:gd name="T33" fmla="*/ 1797 h 1798"/>
                <a:gd name="T34" fmla="*/ 642 w 1080"/>
                <a:gd name="T35" fmla="*/ 1793 h 1798"/>
                <a:gd name="T36" fmla="*/ 717 w 1080"/>
                <a:gd name="T37" fmla="*/ 1782 h 1798"/>
                <a:gd name="T38" fmla="*/ 785 w 1080"/>
                <a:gd name="T39" fmla="*/ 1766 h 1798"/>
                <a:gd name="T40" fmla="*/ 846 w 1080"/>
                <a:gd name="T41" fmla="*/ 1744 h 1798"/>
                <a:gd name="T42" fmla="*/ 894 w 1080"/>
                <a:gd name="T43" fmla="*/ 1718 h 1798"/>
                <a:gd name="T44" fmla="*/ 930 w 1080"/>
                <a:gd name="T45" fmla="*/ 1685 h 1798"/>
                <a:gd name="T46" fmla="*/ 956 w 1080"/>
                <a:gd name="T47" fmla="*/ 1651 h 1798"/>
                <a:gd name="T48" fmla="*/ 969 w 1080"/>
                <a:gd name="T49" fmla="*/ 1621 h 1798"/>
                <a:gd name="T50" fmla="*/ 976 w 1080"/>
                <a:gd name="T51" fmla="*/ 1599 h 1798"/>
                <a:gd name="T52" fmla="*/ 977 w 1080"/>
                <a:gd name="T53" fmla="*/ 1587 h 1798"/>
                <a:gd name="T54" fmla="*/ 1079 w 1080"/>
                <a:gd name="T55" fmla="*/ 1151 h 1798"/>
                <a:gd name="T56" fmla="*/ 1078 w 1080"/>
                <a:gd name="T57" fmla="*/ 1122 h 1798"/>
                <a:gd name="T58" fmla="*/ 1068 w 1080"/>
                <a:gd name="T59" fmla="*/ 1088 h 1798"/>
                <a:gd name="T60" fmla="*/ 1075 w 1080"/>
                <a:gd name="T61" fmla="*/ 658 h 1798"/>
                <a:gd name="T62" fmla="*/ 1078 w 1080"/>
                <a:gd name="T63" fmla="*/ 626 h 1798"/>
                <a:gd name="T64" fmla="*/ 1074 w 1080"/>
                <a:gd name="T65" fmla="*/ 592 h 1798"/>
                <a:gd name="T66" fmla="*/ 1071 w 1080"/>
                <a:gd name="T67" fmla="*/ 570 h 1798"/>
                <a:gd name="T68" fmla="*/ 1063 w 1080"/>
                <a:gd name="T69" fmla="*/ 527 h 1798"/>
                <a:gd name="T70" fmla="*/ 1054 w 1080"/>
                <a:gd name="T71" fmla="*/ 465 h 1798"/>
                <a:gd name="T72" fmla="*/ 1041 w 1080"/>
                <a:gd name="T73" fmla="*/ 392 h 1798"/>
                <a:gd name="T74" fmla="*/ 1028 w 1080"/>
                <a:gd name="T75" fmla="*/ 312 h 1798"/>
                <a:gd name="T76" fmla="*/ 1016 w 1080"/>
                <a:gd name="T77" fmla="*/ 231 h 1798"/>
                <a:gd name="T78" fmla="*/ 1003 w 1080"/>
                <a:gd name="T79" fmla="*/ 155 h 1798"/>
                <a:gd name="T80" fmla="*/ 992 w 1080"/>
                <a:gd name="T81" fmla="*/ 88 h 1798"/>
                <a:gd name="T82" fmla="*/ 984 w 1080"/>
                <a:gd name="T83" fmla="*/ 37 h 1798"/>
                <a:gd name="T84" fmla="*/ 978 w 1080"/>
                <a:gd name="T85" fmla="*/ 6 h 1798"/>
                <a:gd name="T86" fmla="*/ 102 w 1080"/>
                <a:gd name="T87" fmla="*/ 0 h 1798"/>
                <a:gd name="T88" fmla="*/ 99 w 1080"/>
                <a:gd name="T89" fmla="*/ 14 h 1798"/>
                <a:gd name="T90" fmla="*/ 94 w 1080"/>
                <a:gd name="T91" fmla="*/ 52 h 1798"/>
                <a:gd name="T92" fmla="*/ 84 w 1080"/>
                <a:gd name="T93" fmla="*/ 108 h 1798"/>
                <a:gd name="T94" fmla="*/ 72 w 1080"/>
                <a:gd name="T95" fmla="*/ 179 h 1798"/>
                <a:gd name="T96" fmla="*/ 60 w 1080"/>
                <a:gd name="T97" fmla="*/ 258 h 1798"/>
                <a:gd name="T98" fmla="*/ 47 w 1080"/>
                <a:gd name="T99" fmla="*/ 338 h 1798"/>
                <a:gd name="T100" fmla="*/ 34 w 1080"/>
                <a:gd name="T101" fmla="*/ 416 h 1798"/>
                <a:gd name="T102" fmla="*/ 23 w 1080"/>
                <a:gd name="T103" fmla="*/ 486 h 1798"/>
                <a:gd name="T104" fmla="*/ 13 w 1080"/>
                <a:gd name="T105" fmla="*/ 543 h 1798"/>
                <a:gd name="T106" fmla="*/ 7 w 1080"/>
                <a:gd name="T107" fmla="*/ 581 h 17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0"/>
                <a:gd name="T163" fmla="*/ 0 h 1798"/>
                <a:gd name="T164" fmla="*/ 1080 w 1080"/>
                <a:gd name="T165" fmla="*/ 1798 h 17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0" h="1798">
                  <a:moveTo>
                    <a:pt x="5" y="592"/>
                  </a:moveTo>
                  <a:lnTo>
                    <a:pt x="4" y="603"/>
                  </a:lnTo>
                  <a:lnTo>
                    <a:pt x="3" y="615"/>
                  </a:lnTo>
                  <a:lnTo>
                    <a:pt x="1" y="626"/>
                  </a:lnTo>
                  <a:lnTo>
                    <a:pt x="1" y="637"/>
                  </a:lnTo>
                  <a:lnTo>
                    <a:pt x="3" y="648"/>
                  </a:lnTo>
                  <a:lnTo>
                    <a:pt x="4" y="658"/>
                  </a:lnTo>
                  <a:lnTo>
                    <a:pt x="7" y="668"/>
                  </a:lnTo>
                  <a:lnTo>
                    <a:pt x="11" y="678"/>
                  </a:lnTo>
                  <a:lnTo>
                    <a:pt x="11" y="1088"/>
                  </a:lnTo>
                  <a:lnTo>
                    <a:pt x="7" y="1100"/>
                  </a:lnTo>
                  <a:lnTo>
                    <a:pt x="4" y="1112"/>
                  </a:lnTo>
                  <a:lnTo>
                    <a:pt x="3" y="1122"/>
                  </a:lnTo>
                  <a:lnTo>
                    <a:pt x="1" y="1132"/>
                  </a:lnTo>
                  <a:lnTo>
                    <a:pt x="0" y="1142"/>
                  </a:lnTo>
                  <a:lnTo>
                    <a:pt x="1" y="1151"/>
                  </a:lnTo>
                  <a:lnTo>
                    <a:pt x="1" y="1162"/>
                  </a:lnTo>
                  <a:lnTo>
                    <a:pt x="4" y="1173"/>
                  </a:lnTo>
                  <a:lnTo>
                    <a:pt x="102" y="1587"/>
                  </a:lnTo>
                  <a:lnTo>
                    <a:pt x="102" y="1590"/>
                  </a:lnTo>
                  <a:lnTo>
                    <a:pt x="102" y="1593"/>
                  </a:lnTo>
                  <a:lnTo>
                    <a:pt x="103" y="1599"/>
                  </a:lnTo>
                  <a:lnTo>
                    <a:pt x="105" y="1606"/>
                  </a:lnTo>
                  <a:lnTo>
                    <a:pt x="107" y="1613"/>
                  </a:lnTo>
                  <a:lnTo>
                    <a:pt x="109" y="1621"/>
                  </a:lnTo>
                  <a:lnTo>
                    <a:pt x="113" y="1631"/>
                  </a:lnTo>
                  <a:lnTo>
                    <a:pt x="118" y="1641"/>
                  </a:lnTo>
                  <a:lnTo>
                    <a:pt x="123" y="1651"/>
                  </a:lnTo>
                  <a:lnTo>
                    <a:pt x="130" y="1662"/>
                  </a:lnTo>
                  <a:lnTo>
                    <a:pt x="138" y="1673"/>
                  </a:lnTo>
                  <a:lnTo>
                    <a:pt x="147" y="1685"/>
                  </a:lnTo>
                  <a:lnTo>
                    <a:pt x="158" y="1696"/>
                  </a:lnTo>
                  <a:lnTo>
                    <a:pt x="170" y="1707"/>
                  </a:lnTo>
                  <a:lnTo>
                    <a:pt x="184" y="1718"/>
                  </a:lnTo>
                  <a:lnTo>
                    <a:pt x="198" y="1727"/>
                  </a:lnTo>
                  <a:lnTo>
                    <a:pt x="214" y="1737"/>
                  </a:lnTo>
                  <a:lnTo>
                    <a:pt x="232" y="1744"/>
                  </a:lnTo>
                  <a:lnTo>
                    <a:pt x="251" y="1752"/>
                  </a:lnTo>
                  <a:lnTo>
                    <a:pt x="272" y="1760"/>
                  </a:lnTo>
                  <a:lnTo>
                    <a:pt x="294" y="1766"/>
                  </a:lnTo>
                  <a:lnTo>
                    <a:pt x="316" y="1772"/>
                  </a:lnTo>
                  <a:lnTo>
                    <a:pt x="339" y="1777"/>
                  </a:lnTo>
                  <a:lnTo>
                    <a:pt x="363" y="1782"/>
                  </a:lnTo>
                  <a:lnTo>
                    <a:pt x="389" y="1786"/>
                  </a:lnTo>
                  <a:lnTo>
                    <a:pt x="414" y="1790"/>
                  </a:lnTo>
                  <a:lnTo>
                    <a:pt x="440" y="1793"/>
                  </a:lnTo>
                  <a:lnTo>
                    <a:pt x="465" y="1795"/>
                  </a:lnTo>
                  <a:lnTo>
                    <a:pt x="491" y="1797"/>
                  </a:lnTo>
                  <a:lnTo>
                    <a:pt x="516" y="1797"/>
                  </a:lnTo>
                  <a:lnTo>
                    <a:pt x="542" y="1797"/>
                  </a:lnTo>
                  <a:lnTo>
                    <a:pt x="566" y="1797"/>
                  </a:lnTo>
                  <a:lnTo>
                    <a:pt x="591" y="1797"/>
                  </a:lnTo>
                  <a:lnTo>
                    <a:pt x="617" y="1795"/>
                  </a:lnTo>
                  <a:lnTo>
                    <a:pt x="642" y="1793"/>
                  </a:lnTo>
                  <a:lnTo>
                    <a:pt x="668" y="1790"/>
                  </a:lnTo>
                  <a:lnTo>
                    <a:pt x="692" y="1786"/>
                  </a:lnTo>
                  <a:lnTo>
                    <a:pt x="717" y="1782"/>
                  </a:lnTo>
                  <a:lnTo>
                    <a:pt x="740" y="1777"/>
                  </a:lnTo>
                  <a:lnTo>
                    <a:pt x="763" y="1772"/>
                  </a:lnTo>
                  <a:lnTo>
                    <a:pt x="785" y="1766"/>
                  </a:lnTo>
                  <a:lnTo>
                    <a:pt x="807" y="1760"/>
                  </a:lnTo>
                  <a:lnTo>
                    <a:pt x="827" y="1752"/>
                  </a:lnTo>
                  <a:lnTo>
                    <a:pt x="846" y="1744"/>
                  </a:lnTo>
                  <a:lnTo>
                    <a:pt x="863" y="1737"/>
                  </a:lnTo>
                  <a:lnTo>
                    <a:pt x="879" y="1727"/>
                  </a:lnTo>
                  <a:lnTo>
                    <a:pt x="894" y="1718"/>
                  </a:lnTo>
                  <a:lnTo>
                    <a:pt x="907" y="1707"/>
                  </a:lnTo>
                  <a:lnTo>
                    <a:pt x="919" y="1696"/>
                  </a:lnTo>
                  <a:lnTo>
                    <a:pt x="930" y="1685"/>
                  </a:lnTo>
                  <a:lnTo>
                    <a:pt x="940" y="1673"/>
                  </a:lnTo>
                  <a:lnTo>
                    <a:pt x="948" y="1662"/>
                  </a:lnTo>
                  <a:lnTo>
                    <a:pt x="956" y="1651"/>
                  </a:lnTo>
                  <a:lnTo>
                    <a:pt x="961" y="1641"/>
                  </a:lnTo>
                  <a:lnTo>
                    <a:pt x="965" y="1631"/>
                  </a:lnTo>
                  <a:lnTo>
                    <a:pt x="969" y="1621"/>
                  </a:lnTo>
                  <a:lnTo>
                    <a:pt x="972" y="1613"/>
                  </a:lnTo>
                  <a:lnTo>
                    <a:pt x="973" y="1606"/>
                  </a:lnTo>
                  <a:lnTo>
                    <a:pt x="976" y="1599"/>
                  </a:lnTo>
                  <a:lnTo>
                    <a:pt x="977" y="1593"/>
                  </a:lnTo>
                  <a:lnTo>
                    <a:pt x="977" y="1590"/>
                  </a:lnTo>
                  <a:lnTo>
                    <a:pt x="977" y="1587"/>
                  </a:lnTo>
                  <a:lnTo>
                    <a:pt x="1075" y="1173"/>
                  </a:lnTo>
                  <a:lnTo>
                    <a:pt x="1078" y="1162"/>
                  </a:lnTo>
                  <a:lnTo>
                    <a:pt x="1079" y="1151"/>
                  </a:lnTo>
                  <a:lnTo>
                    <a:pt x="1079" y="1142"/>
                  </a:lnTo>
                  <a:lnTo>
                    <a:pt x="1079" y="1132"/>
                  </a:lnTo>
                  <a:lnTo>
                    <a:pt x="1078" y="1122"/>
                  </a:lnTo>
                  <a:lnTo>
                    <a:pt x="1075" y="1112"/>
                  </a:lnTo>
                  <a:lnTo>
                    <a:pt x="1072" y="1100"/>
                  </a:lnTo>
                  <a:lnTo>
                    <a:pt x="1068" y="1088"/>
                  </a:lnTo>
                  <a:lnTo>
                    <a:pt x="1068" y="678"/>
                  </a:lnTo>
                  <a:lnTo>
                    <a:pt x="1072" y="668"/>
                  </a:lnTo>
                  <a:lnTo>
                    <a:pt x="1075" y="658"/>
                  </a:lnTo>
                  <a:lnTo>
                    <a:pt x="1078" y="648"/>
                  </a:lnTo>
                  <a:lnTo>
                    <a:pt x="1078" y="637"/>
                  </a:lnTo>
                  <a:lnTo>
                    <a:pt x="1078" y="626"/>
                  </a:lnTo>
                  <a:lnTo>
                    <a:pt x="1078" y="615"/>
                  </a:lnTo>
                  <a:lnTo>
                    <a:pt x="1075" y="603"/>
                  </a:lnTo>
                  <a:lnTo>
                    <a:pt x="1074" y="592"/>
                  </a:lnTo>
                  <a:lnTo>
                    <a:pt x="1074" y="588"/>
                  </a:lnTo>
                  <a:lnTo>
                    <a:pt x="1072" y="581"/>
                  </a:lnTo>
                  <a:lnTo>
                    <a:pt x="1071" y="570"/>
                  </a:lnTo>
                  <a:lnTo>
                    <a:pt x="1068" y="558"/>
                  </a:lnTo>
                  <a:lnTo>
                    <a:pt x="1067" y="543"/>
                  </a:lnTo>
                  <a:lnTo>
                    <a:pt x="1063" y="527"/>
                  </a:lnTo>
                  <a:lnTo>
                    <a:pt x="1060" y="507"/>
                  </a:lnTo>
                  <a:lnTo>
                    <a:pt x="1058" y="486"/>
                  </a:lnTo>
                  <a:lnTo>
                    <a:pt x="1054" y="465"/>
                  </a:lnTo>
                  <a:lnTo>
                    <a:pt x="1050" y="442"/>
                  </a:lnTo>
                  <a:lnTo>
                    <a:pt x="1045" y="416"/>
                  </a:lnTo>
                  <a:lnTo>
                    <a:pt x="1041" y="392"/>
                  </a:lnTo>
                  <a:lnTo>
                    <a:pt x="1037" y="365"/>
                  </a:lnTo>
                  <a:lnTo>
                    <a:pt x="1033" y="338"/>
                  </a:lnTo>
                  <a:lnTo>
                    <a:pt x="1028" y="312"/>
                  </a:lnTo>
                  <a:lnTo>
                    <a:pt x="1024" y="285"/>
                  </a:lnTo>
                  <a:lnTo>
                    <a:pt x="1020" y="258"/>
                  </a:lnTo>
                  <a:lnTo>
                    <a:pt x="1016" y="231"/>
                  </a:lnTo>
                  <a:lnTo>
                    <a:pt x="1011" y="205"/>
                  </a:lnTo>
                  <a:lnTo>
                    <a:pt x="1007" y="179"/>
                  </a:lnTo>
                  <a:lnTo>
                    <a:pt x="1003" y="155"/>
                  </a:lnTo>
                  <a:lnTo>
                    <a:pt x="999" y="131"/>
                  </a:lnTo>
                  <a:lnTo>
                    <a:pt x="996" y="108"/>
                  </a:lnTo>
                  <a:lnTo>
                    <a:pt x="992" y="88"/>
                  </a:lnTo>
                  <a:lnTo>
                    <a:pt x="989" y="69"/>
                  </a:lnTo>
                  <a:lnTo>
                    <a:pt x="987" y="52"/>
                  </a:lnTo>
                  <a:lnTo>
                    <a:pt x="984" y="37"/>
                  </a:lnTo>
                  <a:lnTo>
                    <a:pt x="981" y="23"/>
                  </a:lnTo>
                  <a:lnTo>
                    <a:pt x="980" y="14"/>
                  </a:lnTo>
                  <a:lnTo>
                    <a:pt x="978" y="6"/>
                  </a:lnTo>
                  <a:lnTo>
                    <a:pt x="977" y="1"/>
                  </a:lnTo>
                  <a:lnTo>
                    <a:pt x="977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102" y="6"/>
                  </a:lnTo>
                  <a:lnTo>
                    <a:pt x="99" y="14"/>
                  </a:lnTo>
                  <a:lnTo>
                    <a:pt x="98" y="23"/>
                  </a:lnTo>
                  <a:lnTo>
                    <a:pt x="97" y="37"/>
                  </a:lnTo>
                  <a:lnTo>
                    <a:pt x="94" y="52"/>
                  </a:lnTo>
                  <a:lnTo>
                    <a:pt x="91" y="69"/>
                  </a:lnTo>
                  <a:lnTo>
                    <a:pt x="87" y="88"/>
                  </a:lnTo>
                  <a:lnTo>
                    <a:pt x="84" y="108"/>
                  </a:lnTo>
                  <a:lnTo>
                    <a:pt x="80" y="131"/>
                  </a:lnTo>
                  <a:lnTo>
                    <a:pt x="76" y="155"/>
                  </a:lnTo>
                  <a:lnTo>
                    <a:pt x="72" y="179"/>
                  </a:lnTo>
                  <a:lnTo>
                    <a:pt x="68" y="205"/>
                  </a:lnTo>
                  <a:lnTo>
                    <a:pt x="64" y="231"/>
                  </a:lnTo>
                  <a:lnTo>
                    <a:pt x="60" y="258"/>
                  </a:lnTo>
                  <a:lnTo>
                    <a:pt x="56" y="285"/>
                  </a:lnTo>
                  <a:lnTo>
                    <a:pt x="51" y="312"/>
                  </a:lnTo>
                  <a:lnTo>
                    <a:pt x="47" y="338"/>
                  </a:lnTo>
                  <a:lnTo>
                    <a:pt x="43" y="365"/>
                  </a:lnTo>
                  <a:lnTo>
                    <a:pt x="38" y="392"/>
                  </a:lnTo>
                  <a:lnTo>
                    <a:pt x="34" y="416"/>
                  </a:lnTo>
                  <a:lnTo>
                    <a:pt x="31" y="442"/>
                  </a:lnTo>
                  <a:lnTo>
                    <a:pt x="27" y="465"/>
                  </a:lnTo>
                  <a:lnTo>
                    <a:pt x="23" y="486"/>
                  </a:lnTo>
                  <a:lnTo>
                    <a:pt x="20" y="507"/>
                  </a:lnTo>
                  <a:lnTo>
                    <a:pt x="16" y="527"/>
                  </a:lnTo>
                  <a:lnTo>
                    <a:pt x="13" y="543"/>
                  </a:lnTo>
                  <a:lnTo>
                    <a:pt x="11" y="558"/>
                  </a:lnTo>
                  <a:lnTo>
                    <a:pt x="8" y="570"/>
                  </a:lnTo>
                  <a:lnTo>
                    <a:pt x="7" y="581"/>
                  </a:lnTo>
                  <a:lnTo>
                    <a:pt x="7" y="588"/>
                  </a:lnTo>
                  <a:lnTo>
                    <a:pt x="5" y="592"/>
                  </a:lnTo>
                </a:path>
              </a:pathLst>
            </a:custGeom>
            <a:solidFill>
              <a:srgbClr val="DBB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37"/>
            <p:cNvSpPr>
              <a:spLocks/>
            </p:cNvSpPr>
            <p:nvPr/>
          </p:nvSpPr>
          <p:spPr bwMode="auto">
            <a:xfrm>
              <a:off x="2388" y="1536"/>
              <a:ext cx="1005" cy="1796"/>
            </a:xfrm>
            <a:custGeom>
              <a:avLst/>
              <a:gdLst>
                <a:gd name="T0" fmla="*/ 3 w 1005"/>
                <a:gd name="T1" fmla="*/ 643 h 1796"/>
                <a:gd name="T2" fmla="*/ 3 w 1005"/>
                <a:gd name="T3" fmla="*/ 676 h 1796"/>
                <a:gd name="T4" fmla="*/ 9 w 1005"/>
                <a:gd name="T5" fmla="*/ 705 h 1796"/>
                <a:gd name="T6" fmla="*/ 4 w 1005"/>
                <a:gd name="T7" fmla="*/ 1139 h 1796"/>
                <a:gd name="T8" fmla="*/ 0 w 1005"/>
                <a:gd name="T9" fmla="*/ 1169 h 1796"/>
                <a:gd name="T10" fmla="*/ 4 w 1005"/>
                <a:gd name="T11" fmla="*/ 1200 h 1796"/>
                <a:gd name="T12" fmla="*/ 93 w 1005"/>
                <a:gd name="T13" fmla="*/ 1590 h 1796"/>
                <a:gd name="T14" fmla="*/ 97 w 1005"/>
                <a:gd name="T15" fmla="*/ 1606 h 1796"/>
                <a:gd name="T16" fmla="*/ 104 w 1005"/>
                <a:gd name="T17" fmla="*/ 1632 h 1796"/>
                <a:gd name="T18" fmla="*/ 119 w 1005"/>
                <a:gd name="T19" fmla="*/ 1665 h 1796"/>
                <a:gd name="T20" fmla="*/ 146 w 1005"/>
                <a:gd name="T21" fmla="*/ 1699 h 1796"/>
                <a:gd name="T22" fmla="*/ 183 w 1005"/>
                <a:gd name="T23" fmla="*/ 1730 h 1796"/>
                <a:gd name="T24" fmla="*/ 234 w 1005"/>
                <a:gd name="T25" fmla="*/ 1755 h 1796"/>
                <a:gd name="T26" fmla="*/ 294 w 1005"/>
                <a:gd name="T27" fmla="*/ 1774 h 1796"/>
                <a:gd name="T28" fmla="*/ 360 w 1005"/>
                <a:gd name="T29" fmla="*/ 1786 h 1796"/>
                <a:gd name="T30" fmla="*/ 433 w 1005"/>
                <a:gd name="T31" fmla="*/ 1794 h 1796"/>
                <a:gd name="T32" fmla="*/ 503 w 1005"/>
                <a:gd name="T33" fmla="*/ 1795 h 1796"/>
                <a:gd name="T34" fmla="*/ 574 w 1005"/>
                <a:gd name="T35" fmla="*/ 1794 h 1796"/>
                <a:gd name="T36" fmla="*/ 644 w 1005"/>
                <a:gd name="T37" fmla="*/ 1786 h 1796"/>
                <a:gd name="T38" fmla="*/ 709 w 1005"/>
                <a:gd name="T39" fmla="*/ 1774 h 1796"/>
                <a:gd name="T40" fmla="*/ 769 w 1005"/>
                <a:gd name="T41" fmla="*/ 1755 h 1796"/>
                <a:gd name="T42" fmla="*/ 817 w 1005"/>
                <a:gd name="T43" fmla="*/ 1730 h 1796"/>
                <a:gd name="T44" fmla="*/ 854 w 1005"/>
                <a:gd name="T45" fmla="*/ 1699 h 1796"/>
                <a:gd name="T46" fmla="*/ 881 w 1005"/>
                <a:gd name="T47" fmla="*/ 1665 h 1796"/>
                <a:gd name="T48" fmla="*/ 897 w 1005"/>
                <a:gd name="T49" fmla="*/ 1632 h 1796"/>
                <a:gd name="T50" fmla="*/ 905 w 1005"/>
                <a:gd name="T51" fmla="*/ 1606 h 1796"/>
                <a:gd name="T52" fmla="*/ 908 w 1005"/>
                <a:gd name="T53" fmla="*/ 1590 h 1796"/>
                <a:gd name="T54" fmla="*/ 1000 w 1005"/>
                <a:gd name="T55" fmla="*/ 1200 h 1796"/>
                <a:gd name="T56" fmla="*/ 1004 w 1005"/>
                <a:gd name="T57" fmla="*/ 1169 h 1796"/>
                <a:gd name="T58" fmla="*/ 999 w 1005"/>
                <a:gd name="T59" fmla="*/ 1139 h 1796"/>
                <a:gd name="T60" fmla="*/ 993 w 1005"/>
                <a:gd name="T61" fmla="*/ 705 h 1796"/>
                <a:gd name="T62" fmla="*/ 1001 w 1005"/>
                <a:gd name="T63" fmla="*/ 676 h 1796"/>
                <a:gd name="T64" fmla="*/ 1001 w 1005"/>
                <a:gd name="T65" fmla="*/ 643 h 1796"/>
                <a:gd name="T66" fmla="*/ 997 w 1005"/>
                <a:gd name="T67" fmla="*/ 616 h 1796"/>
                <a:gd name="T68" fmla="*/ 993 w 1005"/>
                <a:gd name="T69" fmla="*/ 585 h 1796"/>
                <a:gd name="T70" fmla="*/ 985 w 1005"/>
                <a:gd name="T71" fmla="*/ 532 h 1796"/>
                <a:gd name="T72" fmla="*/ 976 w 1005"/>
                <a:gd name="T73" fmla="*/ 463 h 1796"/>
                <a:gd name="T74" fmla="*/ 964 w 1005"/>
                <a:gd name="T75" fmla="*/ 384 h 1796"/>
                <a:gd name="T76" fmla="*/ 952 w 1005"/>
                <a:gd name="T77" fmla="*/ 299 h 1796"/>
                <a:gd name="T78" fmla="*/ 939 w 1005"/>
                <a:gd name="T79" fmla="*/ 215 h 1796"/>
                <a:gd name="T80" fmla="*/ 928 w 1005"/>
                <a:gd name="T81" fmla="*/ 137 h 1796"/>
                <a:gd name="T82" fmla="*/ 919 w 1005"/>
                <a:gd name="T83" fmla="*/ 72 h 1796"/>
                <a:gd name="T84" fmla="*/ 912 w 1005"/>
                <a:gd name="T85" fmla="*/ 26 h 1796"/>
                <a:gd name="T86" fmla="*/ 908 w 1005"/>
                <a:gd name="T87" fmla="*/ 1 h 1796"/>
                <a:gd name="T88" fmla="*/ 95 w 1005"/>
                <a:gd name="T89" fmla="*/ 1 h 1796"/>
                <a:gd name="T90" fmla="*/ 91 w 1005"/>
                <a:gd name="T91" fmla="*/ 26 h 1796"/>
                <a:gd name="T92" fmla="*/ 84 w 1005"/>
                <a:gd name="T93" fmla="*/ 72 h 1796"/>
                <a:gd name="T94" fmla="*/ 75 w 1005"/>
                <a:gd name="T95" fmla="*/ 137 h 1796"/>
                <a:gd name="T96" fmla="*/ 63 w 1005"/>
                <a:gd name="T97" fmla="*/ 215 h 1796"/>
                <a:gd name="T98" fmla="*/ 51 w 1005"/>
                <a:gd name="T99" fmla="*/ 299 h 1796"/>
                <a:gd name="T100" fmla="*/ 39 w 1005"/>
                <a:gd name="T101" fmla="*/ 384 h 1796"/>
                <a:gd name="T102" fmla="*/ 27 w 1005"/>
                <a:gd name="T103" fmla="*/ 463 h 1796"/>
                <a:gd name="T104" fmla="*/ 17 w 1005"/>
                <a:gd name="T105" fmla="*/ 532 h 1796"/>
                <a:gd name="T106" fmla="*/ 9 w 1005"/>
                <a:gd name="T107" fmla="*/ 585 h 1796"/>
                <a:gd name="T108" fmla="*/ 5 w 1005"/>
                <a:gd name="T109" fmla="*/ 616 h 17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5"/>
                <a:gd name="T166" fmla="*/ 0 h 1796"/>
                <a:gd name="T167" fmla="*/ 1005 w 1005"/>
                <a:gd name="T168" fmla="*/ 1796 h 17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5" h="1796">
                  <a:moveTo>
                    <a:pt x="5" y="621"/>
                  </a:moveTo>
                  <a:lnTo>
                    <a:pt x="4" y="632"/>
                  </a:lnTo>
                  <a:lnTo>
                    <a:pt x="3" y="643"/>
                  </a:lnTo>
                  <a:lnTo>
                    <a:pt x="1" y="654"/>
                  </a:lnTo>
                  <a:lnTo>
                    <a:pt x="1" y="666"/>
                  </a:lnTo>
                  <a:lnTo>
                    <a:pt x="3" y="676"/>
                  </a:lnTo>
                  <a:lnTo>
                    <a:pt x="4" y="687"/>
                  </a:lnTo>
                  <a:lnTo>
                    <a:pt x="7" y="697"/>
                  </a:lnTo>
                  <a:lnTo>
                    <a:pt x="9" y="705"/>
                  </a:lnTo>
                  <a:lnTo>
                    <a:pt x="9" y="1114"/>
                  </a:lnTo>
                  <a:lnTo>
                    <a:pt x="7" y="1128"/>
                  </a:lnTo>
                  <a:lnTo>
                    <a:pt x="4" y="1139"/>
                  </a:lnTo>
                  <a:lnTo>
                    <a:pt x="1" y="1148"/>
                  </a:lnTo>
                  <a:lnTo>
                    <a:pt x="0" y="1159"/>
                  </a:lnTo>
                  <a:lnTo>
                    <a:pt x="0" y="1169"/>
                  </a:lnTo>
                  <a:lnTo>
                    <a:pt x="0" y="1179"/>
                  </a:lnTo>
                  <a:lnTo>
                    <a:pt x="1" y="1189"/>
                  </a:lnTo>
                  <a:lnTo>
                    <a:pt x="4" y="1200"/>
                  </a:lnTo>
                  <a:lnTo>
                    <a:pt x="93" y="1586"/>
                  </a:lnTo>
                  <a:lnTo>
                    <a:pt x="93" y="1588"/>
                  </a:lnTo>
                  <a:lnTo>
                    <a:pt x="93" y="1590"/>
                  </a:lnTo>
                  <a:lnTo>
                    <a:pt x="95" y="1594"/>
                  </a:lnTo>
                  <a:lnTo>
                    <a:pt x="96" y="1600"/>
                  </a:lnTo>
                  <a:lnTo>
                    <a:pt x="97" y="1606"/>
                  </a:lnTo>
                  <a:lnTo>
                    <a:pt x="99" y="1613"/>
                  </a:lnTo>
                  <a:lnTo>
                    <a:pt x="101" y="1623"/>
                  </a:lnTo>
                  <a:lnTo>
                    <a:pt x="104" y="1632"/>
                  </a:lnTo>
                  <a:lnTo>
                    <a:pt x="108" y="1643"/>
                  </a:lnTo>
                  <a:lnTo>
                    <a:pt x="113" y="1654"/>
                  </a:lnTo>
                  <a:lnTo>
                    <a:pt x="119" y="1665"/>
                  </a:lnTo>
                  <a:lnTo>
                    <a:pt x="127" y="1676"/>
                  </a:lnTo>
                  <a:lnTo>
                    <a:pt x="136" y="1688"/>
                  </a:lnTo>
                  <a:lnTo>
                    <a:pt x="146" y="1699"/>
                  </a:lnTo>
                  <a:lnTo>
                    <a:pt x="158" y="1710"/>
                  </a:lnTo>
                  <a:lnTo>
                    <a:pt x="171" y="1721"/>
                  </a:lnTo>
                  <a:lnTo>
                    <a:pt x="183" y="1730"/>
                  </a:lnTo>
                  <a:lnTo>
                    <a:pt x="199" y="1739"/>
                  </a:lnTo>
                  <a:lnTo>
                    <a:pt x="215" y="1747"/>
                  </a:lnTo>
                  <a:lnTo>
                    <a:pt x="234" y="1755"/>
                  </a:lnTo>
                  <a:lnTo>
                    <a:pt x="252" y="1762"/>
                  </a:lnTo>
                  <a:lnTo>
                    <a:pt x="272" y="1768"/>
                  </a:lnTo>
                  <a:lnTo>
                    <a:pt x="294" y="1774"/>
                  </a:lnTo>
                  <a:lnTo>
                    <a:pt x="315" y="1779"/>
                  </a:lnTo>
                  <a:lnTo>
                    <a:pt x="338" y="1783"/>
                  </a:lnTo>
                  <a:lnTo>
                    <a:pt x="360" y="1786"/>
                  </a:lnTo>
                  <a:lnTo>
                    <a:pt x="385" y="1790"/>
                  </a:lnTo>
                  <a:lnTo>
                    <a:pt x="409" y="1793"/>
                  </a:lnTo>
                  <a:lnTo>
                    <a:pt x="433" y="1794"/>
                  </a:lnTo>
                  <a:lnTo>
                    <a:pt x="457" y="1795"/>
                  </a:lnTo>
                  <a:lnTo>
                    <a:pt x="481" y="1795"/>
                  </a:lnTo>
                  <a:lnTo>
                    <a:pt x="503" y="1795"/>
                  </a:lnTo>
                  <a:lnTo>
                    <a:pt x="526" y="1795"/>
                  </a:lnTo>
                  <a:lnTo>
                    <a:pt x="550" y="1795"/>
                  </a:lnTo>
                  <a:lnTo>
                    <a:pt x="574" y="1794"/>
                  </a:lnTo>
                  <a:lnTo>
                    <a:pt x="597" y="1793"/>
                  </a:lnTo>
                  <a:lnTo>
                    <a:pt x="621" y="1790"/>
                  </a:lnTo>
                  <a:lnTo>
                    <a:pt x="644" y="1786"/>
                  </a:lnTo>
                  <a:lnTo>
                    <a:pt x="666" y="1783"/>
                  </a:lnTo>
                  <a:lnTo>
                    <a:pt x="689" y="1779"/>
                  </a:lnTo>
                  <a:lnTo>
                    <a:pt x="709" y="1774"/>
                  </a:lnTo>
                  <a:lnTo>
                    <a:pt x="730" y="1768"/>
                  </a:lnTo>
                  <a:lnTo>
                    <a:pt x="750" y="1762"/>
                  </a:lnTo>
                  <a:lnTo>
                    <a:pt x="769" y="1755"/>
                  </a:lnTo>
                  <a:lnTo>
                    <a:pt x="786" y="1747"/>
                  </a:lnTo>
                  <a:lnTo>
                    <a:pt x="802" y="1739"/>
                  </a:lnTo>
                  <a:lnTo>
                    <a:pt x="817" y="1730"/>
                  </a:lnTo>
                  <a:lnTo>
                    <a:pt x="830" y="1721"/>
                  </a:lnTo>
                  <a:lnTo>
                    <a:pt x="842" y="1710"/>
                  </a:lnTo>
                  <a:lnTo>
                    <a:pt x="854" y="1699"/>
                  </a:lnTo>
                  <a:lnTo>
                    <a:pt x="865" y="1688"/>
                  </a:lnTo>
                  <a:lnTo>
                    <a:pt x="873" y="1676"/>
                  </a:lnTo>
                  <a:lnTo>
                    <a:pt x="881" y="1665"/>
                  </a:lnTo>
                  <a:lnTo>
                    <a:pt x="888" y="1654"/>
                  </a:lnTo>
                  <a:lnTo>
                    <a:pt x="893" y="1643"/>
                  </a:lnTo>
                  <a:lnTo>
                    <a:pt x="897" y="1632"/>
                  </a:lnTo>
                  <a:lnTo>
                    <a:pt x="901" y="1623"/>
                  </a:lnTo>
                  <a:lnTo>
                    <a:pt x="903" y="1613"/>
                  </a:lnTo>
                  <a:lnTo>
                    <a:pt x="905" y="1606"/>
                  </a:lnTo>
                  <a:lnTo>
                    <a:pt x="907" y="1600"/>
                  </a:lnTo>
                  <a:lnTo>
                    <a:pt x="908" y="1594"/>
                  </a:lnTo>
                  <a:lnTo>
                    <a:pt x="908" y="1590"/>
                  </a:lnTo>
                  <a:lnTo>
                    <a:pt x="908" y="1588"/>
                  </a:lnTo>
                  <a:lnTo>
                    <a:pt x="908" y="1586"/>
                  </a:lnTo>
                  <a:lnTo>
                    <a:pt x="1000" y="1200"/>
                  </a:lnTo>
                  <a:lnTo>
                    <a:pt x="1003" y="1189"/>
                  </a:lnTo>
                  <a:lnTo>
                    <a:pt x="1003" y="1179"/>
                  </a:lnTo>
                  <a:lnTo>
                    <a:pt x="1004" y="1169"/>
                  </a:lnTo>
                  <a:lnTo>
                    <a:pt x="1003" y="1159"/>
                  </a:lnTo>
                  <a:lnTo>
                    <a:pt x="1001" y="1148"/>
                  </a:lnTo>
                  <a:lnTo>
                    <a:pt x="999" y="1139"/>
                  </a:lnTo>
                  <a:lnTo>
                    <a:pt x="996" y="1128"/>
                  </a:lnTo>
                  <a:lnTo>
                    <a:pt x="993" y="1114"/>
                  </a:lnTo>
                  <a:lnTo>
                    <a:pt x="993" y="705"/>
                  </a:lnTo>
                  <a:lnTo>
                    <a:pt x="997" y="697"/>
                  </a:lnTo>
                  <a:lnTo>
                    <a:pt x="1000" y="687"/>
                  </a:lnTo>
                  <a:lnTo>
                    <a:pt x="1001" y="676"/>
                  </a:lnTo>
                  <a:lnTo>
                    <a:pt x="1003" y="666"/>
                  </a:lnTo>
                  <a:lnTo>
                    <a:pt x="1003" y="654"/>
                  </a:lnTo>
                  <a:lnTo>
                    <a:pt x="1001" y="643"/>
                  </a:lnTo>
                  <a:lnTo>
                    <a:pt x="1000" y="632"/>
                  </a:lnTo>
                  <a:lnTo>
                    <a:pt x="999" y="621"/>
                  </a:lnTo>
                  <a:lnTo>
                    <a:pt x="997" y="616"/>
                  </a:lnTo>
                  <a:lnTo>
                    <a:pt x="997" y="609"/>
                  </a:lnTo>
                  <a:lnTo>
                    <a:pt x="995" y="598"/>
                  </a:lnTo>
                  <a:lnTo>
                    <a:pt x="993" y="585"/>
                  </a:lnTo>
                  <a:lnTo>
                    <a:pt x="991" y="569"/>
                  </a:lnTo>
                  <a:lnTo>
                    <a:pt x="988" y="552"/>
                  </a:lnTo>
                  <a:lnTo>
                    <a:pt x="985" y="532"/>
                  </a:lnTo>
                  <a:lnTo>
                    <a:pt x="983" y="510"/>
                  </a:lnTo>
                  <a:lnTo>
                    <a:pt x="979" y="487"/>
                  </a:lnTo>
                  <a:lnTo>
                    <a:pt x="976" y="463"/>
                  </a:lnTo>
                  <a:lnTo>
                    <a:pt x="972" y="438"/>
                  </a:lnTo>
                  <a:lnTo>
                    <a:pt x="968" y="411"/>
                  </a:lnTo>
                  <a:lnTo>
                    <a:pt x="964" y="384"/>
                  </a:lnTo>
                  <a:lnTo>
                    <a:pt x="960" y="356"/>
                  </a:lnTo>
                  <a:lnTo>
                    <a:pt x="956" y="328"/>
                  </a:lnTo>
                  <a:lnTo>
                    <a:pt x="952" y="299"/>
                  </a:lnTo>
                  <a:lnTo>
                    <a:pt x="948" y="271"/>
                  </a:lnTo>
                  <a:lnTo>
                    <a:pt x="944" y="243"/>
                  </a:lnTo>
                  <a:lnTo>
                    <a:pt x="939" y="215"/>
                  </a:lnTo>
                  <a:lnTo>
                    <a:pt x="936" y="188"/>
                  </a:lnTo>
                  <a:lnTo>
                    <a:pt x="932" y="163"/>
                  </a:lnTo>
                  <a:lnTo>
                    <a:pt x="928" y="137"/>
                  </a:lnTo>
                  <a:lnTo>
                    <a:pt x="925" y="114"/>
                  </a:lnTo>
                  <a:lnTo>
                    <a:pt x="921" y="92"/>
                  </a:lnTo>
                  <a:lnTo>
                    <a:pt x="919" y="72"/>
                  </a:lnTo>
                  <a:lnTo>
                    <a:pt x="916" y="54"/>
                  </a:lnTo>
                  <a:lnTo>
                    <a:pt x="913" y="39"/>
                  </a:lnTo>
                  <a:lnTo>
                    <a:pt x="912" y="26"/>
                  </a:lnTo>
                  <a:lnTo>
                    <a:pt x="911" y="15"/>
                  </a:lnTo>
                  <a:lnTo>
                    <a:pt x="909" y="6"/>
                  </a:lnTo>
                  <a:lnTo>
                    <a:pt x="908" y="1"/>
                  </a:lnTo>
                  <a:lnTo>
                    <a:pt x="908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3" y="6"/>
                  </a:lnTo>
                  <a:lnTo>
                    <a:pt x="92" y="15"/>
                  </a:lnTo>
                  <a:lnTo>
                    <a:pt x="91" y="26"/>
                  </a:lnTo>
                  <a:lnTo>
                    <a:pt x="89" y="39"/>
                  </a:lnTo>
                  <a:lnTo>
                    <a:pt x="87" y="54"/>
                  </a:lnTo>
                  <a:lnTo>
                    <a:pt x="84" y="72"/>
                  </a:lnTo>
                  <a:lnTo>
                    <a:pt x="81" y="92"/>
                  </a:lnTo>
                  <a:lnTo>
                    <a:pt x="77" y="114"/>
                  </a:lnTo>
                  <a:lnTo>
                    <a:pt x="75" y="137"/>
                  </a:lnTo>
                  <a:lnTo>
                    <a:pt x="71" y="163"/>
                  </a:lnTo>
                  <a:lnTo>
                    <a:pt x="67" y="188"/>
                  </a:lnTo>
                  <a:lnTo>
                    <a:pt x="63" y="215"/>
                  </a:lnTo>
                  <a:lnTo>
                    <a:pt x="60" y="243"/>
                  </a:lnTo>
                  <a:lnTo>
                    <a:pt x="56" y="271"/>
                  </a:lnTo>
                  <a:lnTo>
                    <a:pt x="51" y="299"/>
                  </a:lnTo>
                  <a:lnTo>
                    <a:pt x="47" y="328"/>
                  </a:lnTo>
                  <a:lnTo>
                    <a:pt x="43" y="356"/>
                  </a:lnTo>
                  <a:lnTo>
                    <a:pt x="39" y="384"/>
                  </a:lnTo>
                  <a:lnTo>
                    <a:pt x="35" y="411"/>
                  </a:lnTo>
                  <a:lnTo>
                    <a:pt x="31" y="438"/>
                  </a:lnTo>
                  <a:lnTo>
                    <a:pt x="27" y="463"/>
                  </a:lnTo>
                  <a:lnTo>
                    <a:pt x="24" y="487"/>
                  </a:lnTo>
                  <a:lnTo>
                    <a:pt x="20" y="510"/>
                  </a:lnTo>
                  <a:lnTo>
                    <a:pt x="17" y="532"/>
                  </a:lnTo>
                  <a:lnTo>
                    <a:pt x="15" y="552"/>
                  </a:lnTo>
                  <a:lnTo>
                    <a:pt x="12" y="569"/>
                  </a:lnTo>
                  <a:lnTo>
                    <a:pt x="9" y="585"/>
                  </a:lnTo>
                  <a:lnTo>
                    <a:pt x="8" y="598"/>
                  </a:lnTo>
                  <a:lnTo>
                    <a:pt x="7" y="609"/>
                  </a:lnTo>
                  <a:lnTo>
                    <a:pt x="5" y="616"/>
                  </a:lnTo>
                  <a:lnTo>
                    <a:pt x="5" y="621"/>
                  </a:lnTo>
                </a:path>
              </a:pathLst>
            </a:custGeom>
            <a:solidFill>
              <a:srgbClr val="DD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38"/>
            <p:cNvSpPr>
              <a:spLocks/>
            </p:cNvSpPr>
            <p:nvPr/>
          </p:nvSpPr>
          <p:spPr bwMode="auto">
            <a:xfrm>
              <a:off x="2434" y="1538"/>
              <a:ext cx="913" cy="1794"/>
            </a:xfrm>
            <a:custGeom>
              <a:avLst/>
              <a:gdLst>
                <a:gd name="T0" fmla="*/ 1 w 913"/>
                <a:gd name="T1" fmla="*/ 653 h 1794"/>
                <a:gd name="T2" fmla="*/ 1 w 913"/>
                <a:gd name="T3" fmla="*/ 686 h 1794"/>
                <a:gd name="T4" fmla="*/ 7 w 913"/>
                <a:gd name="T5" fmla="*/ 715 h 1794"/>
                <a:gd name="T6" fmla="*/ 3 w 913"/>
                <a:gd name="T7" fmla="*/ 1150 h 1794"/>
                <a:gd name="T8" fmla="*/ 0 w 913"/>
                <a:gd name="T9" fmla="*/ 1179 h 1794"/>
                <a:gd name="T10" fmla="*/ 3 w 913"/>
                <a:gd name="T11" fmla="*/ 1211 h 1794"/>
                <a:gd name="T12" fmla="*/ 85 w 913"/>
                <a:gd name="T13" fmla="*/ 1594 h 1794"/>
                <a:gd name="T14" fmla="*/ 88 w 913"/>
                <a:gd name="T15" fmla="*/ 1615 h 1794"/>
                <a:gd name="T16" fmla="*/ 97 w 913"/>
                <a:gd name="T17" fmla="*/ 1645 h 1794"/>
                <a:gd name="T18" fmla="*/ 113 w 913"/>
                <a:gd name="T19" fmla="*/ 1679 h 1794"/>
                <a:gd name="T20" fmla="*/ 141 w 913"/>
                <a:gd name="T21" fmla="*/ 1713 h 1794"/>
                <a:gd name="T22" fmla="*/ 179 w 913"/>
                <a:gd name="T23" fmla="*/ 1743 h 1794"/>
                <a:gd name="T24" fmla="*/ 228 w 913"/>
                <a:gd name="T25" fmla="*/ 1764 h 1794"/>
                <a:gd name="T26" fmla="*/ 285 w 913"/>
                <a:gd name="T27" fmla="*/ 1780 h 1794"/>
                <a:gd name="T28" fmla="*/ 349 w 913"/>
                <a:gd name="T29" fmla="*/ 1789 h 1794"/>
                <a:gd name="T30" fmla="*/ 415 w 913"/>
                <a:gd name="T31" fmla="*/ 1793 h 1794"/>
                <a:gd name="T32" fmla="*/ 479 w 913"/>
                <a:gd name="T33" fmla="*/ 1793 h 1794"/>
                <a:gd name="T34" fmla="*/ 543 w 913"/>
                <a:gd name="T35" fmla="*/ 1792 h 1794"/>
                <a:gd name="T36" fmla="*/ 605 w 913"/>
                <a:gd name="T37" fmla="*/ 1783 h 1794"/>
                <a:gd name="T38" fmla="*/ 664 w 913"/>
                <a:gd name="T39" fmla="*/ 1770 h 1794"/>
                <a:gd name="T40" fmla="*/ 715 w 913"/>
                <a:gd name="T41" fmla="*/ 1750 h 1794"/>
                <a:gd name="T42" fmla="*/ 755 w 913"/>
                <a:gd name="T43" fmla="*/ 1724 h 1794"/>
                <a:gd name="T44" fmla="*/ 785 w 913"/>
                <a:gd name="T45" fmla="*/ 1691 h 1794"/>
                <a:gd name="T46" fmla="*/ 807 w 913"/>
                <a:gd name="T47" fmla="*/ 1656 h 1794"/>
                <a:gd name="T48" fmla="*/ 819 w 913"/>
                <a:gd name="T49" fmla="*/ 1625 h 1794"/>
                <a:gd name="T50" fmla="*/ 824 w 913"/>
                <a:gd name="T51" fmla="*/ 1599 h 1794"/>
                <a:gd name="T52" fmla="*/ 825 w 913"/>
                <a:gd name="T53" fmla="*/ 1587 h 1794"/>
                <a:gd name="T54" fmla="*/ 912 w 913"/>
                <a:gd name="T55" fmla="*/ 1189 h 1794"/>
                <a:gd name="T56" fmla="*/ 911 w 913"/>
                <a:gd name="T57" fmla="*/ 1160 h 1794"/>
                <a:gd name="T58" fmla="*/ 903 w 913"/>
                <a:gd name="T59" fmla="*/ 1125 h 1794"/>
                <a:gd name="T60" fmla="*/ 909 w 913"/>
                <a:gd name="T61" fmla="*/ 696 h 1794"/>
                <a:gd name="T62" fmla="*/ 911 w 913"/>
                <a:gd name="T63" fmla="*/ 664 h 1794"/>
                <a:gd name="T64" fmla="*/ 907 w 913"/>
                <a:gd name="T65" fmla="*/ 630 h 1794"/>
                <a:gd name="T66" fmla="*/ 904 w 913"/>
                <a:gd name="T67" fmla="*/ 607 h 1794"/>
                <a:gd name="T68" fmla="*/ 897 w 913"/>
                <a:gd name="T69" fmla="*/ 561 h 1794"/>
                <a:gd name="T70" fmla="*/ 889 w 913"/>
                <a:gd name="T71" fmla="*/ 495 h 1794"/>
                <a:gd name="T72" fmla="*/ 880 w 913"/>
                <a:gd name="T73" fmla="*/ 417 h 1794"/>
                <a:gd name="T74" fmla="*/ 868 w 913"/>
                <a:gd name="T75" fmla="*/ 333 h 1794"/>
                <a:gd name="T76" fmla="*/ 857 w 913"/>
                <a:gd name="T77" fmla="*/ 247 h 1794"/>
                <a:gd name="T78" fmla="*/ 847 w 913"/>
                <a:gd name="T79" fmla="*/ 164 h 1794"/>
                <a:gd name="T80" fmla="*/ 837 w 913"/>
                <a:gd name="T81" fmla="*/ 93 h 1794"/>
                <a:gd name="T82" fmla="*/ 831 w 913"/>
                <a:gd name="T83" fmla="*/ 39 h 1794"/>
                <a:gd name="T84" fmla="*/ 825 w 913"/>
                <a:gd name="T85" fmla="*/ 6 h 1794"/>
                <a:gd name="T86" fmla="*/ 85 w 913"/>
                <a:gd name="T87" fmla="*/ 0 h 1794"/>
                <a:gd name="T88" fmla="*/ 83 w 913"/>
                <a:gd name="T89" fmla="*/ 15 h 1794"/>
                <a:gd name="T90" fmla="*/ 77 w 913"/>
                <a:gd name="T91" fmla="*/ 55 h 1794"/>
                <a:gd name="T92" fmla="*/ 69 w 913"/>
                <a:gd name="T93" fmla="*/ 117 h 1794"/>
                <a:gd name="T94" fmla="*/ 60 w 913"/>
                <a:gd name="T95" fmla="*/ 191 h 1794"/>
                <a:gd name="T96" fmla="*/ 49 w 913"/>
                <a:gd name="T97" fmla="*/ 275 h 1794"/>
                <a:gd name="T98" fmla="*/ 37 w 913"/>
                <a:gd name="T99" fmla="*/ 361 h 1794"/>
                <a:gd name="T100" fmla="*/ 27 w 913"/>
                <a:gd name="T101" fmla="*/ 444 h 1794"/>
                <a:gd name="T102" fmla="*/ 17 w 913"/>
                <a:gd name="T103" fmla="*/ 518 h 1794"/>
                <a:gd name="T104" fmla="*/ 11 w 913"/>
                <a:gd name="T105" fmla="*/ 578 h 1794"/>
                <a:gd name="T106" fmla="*/ 5 w 913"/>
                <a:gd name="T107" fmla="*/ 619 h 17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3"/>
                <a:gd name="T163" fmla="*/ 0 h 1794"/>
                <a:gd name="T164" fmla="*/ 913 w 913"/>
                <a:gd name="T165" fmla="*/ 1794 h 17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3" h="1794">
                  <a:moveTo>
                    <a:pt x="4" y="630"/>
                  </a:moveTo>
                  <a:lnTo>
                    <a:pt x="1" y="642"/>
                  </a:lnTo>
                  <a:lnTo>
                    <a:pt x="1" y="653"/>
                  </a:lnTo>
                  <a:lnTo>
                    <a:pt x="0" y="664"/>
                  </a:lnTo>
                  <a:lnTo>
                    <a:pt x="0" y="675"/>
                  </a:lnTo>
                  <a:lnTo>
                    <a:pt x="1" y="686"/>
                  </a:lnTo>
                  <a:lnTo>
                    <a:pt x="1" y="696"/>
                  </a:lnTo>
                  <a:lnTo>
                    <a:pt x="4" y="707"/>
                  </a:lnTo>
                  <a:lnTo>
                    <a:pt x="7" y="715"/>
                  </a:lnTo>
                  <a:lnTo>
                    <a:pt x="7" y="1125"/>
                  </a:lnTo>
                  <a:lnTo>
                    <a:pt x="5" y="1138"/>
                  </a:lnTo>
                  <a:lnTo>
                    <a:pt x="3" y="1150"/>
                  </a:lnTo>
                  <a:lnTo>
                    <a:pt x="1" y="1160"/>
                  </a:lnTo>
                  <a:lnTo>
                    <a:pt x="0" y="1170"/>
                  </a:lnTo>
                  <a:lnTo>
                    <a:pt x="0" y="1179"/>
                  </a:lnTo>
                  <a:lnTo>
                    <a:pt x="0" y="1189"/>
                  </a:lnTo>
                  <a:lnTo>
                    <a:pt x="1" y="1200"/>
                  </a:lnTo>
                  <a:lnTo>
                    <a:pt x="3" y="1211"/>
                  </a:lnTo>
                  <a:lnTo>
                    <a:pt x="85" y="1587"/>
                  </a:lnTo>
                  <a:lnTo>
                    <a:pt x="85" y="1589"/>
                  </a:lnTo>
                  <a:lnTo>
                    <a:pt x="85" y="1594"/>
                  </a:lnTo>
                  <a:lnTo>
                    <a:pt x="87" y="1599"/>
                  </a:lnTo>
                  <a:lnTo>
                    <a:pt x="87" y="1606"/>
                  </a:lnTo>
                  <a:lnTo>
                    <a:pt x="88" y="1615"/>
                  </a:lnTo>
                  <a:lnTo>
                    <a:pt x="91" y="1625"/>
                  </a:lnTo>
                  <a:lnTo>
                    <a:pt x="93" y="1635"/>
                  </a:lnTo>
                  <a:lnTo>
                    <a:pt x="97" y="1645"/>
                  </a:lnTo>
                  <a:lnTo>
                    <a:pt x="101" y="1656"/>
                  </a:lnTo>
                  <a:lnTo>
                    <a:pt x="107" y="1668"/>
                  </a:lnTo>
                  <a:lnTo>
                    <a:pt x="113" y="1679"/>
                  </a:lnTo>
                  <a:lnTo>
                    <a:pt x="121" y="1691"/>
                  </a:lnTo>
                  <a:lnTo>
                    <a:pt x="131" y="1702"/>
                  </a:lnTo>
                  <a:lnTo>
                    <a:pt x="141" y="1713"/>
                  </a:lnTo>
                  <a:lnTo>
                    <a:pt x="153" y="1724"/>
                  </a:lnTo>
                  <a:lnTo>
                    <a:pt x="165" y="1734"/>
                  </a:lnTo>
                  <a:lnTo>
                    <a:pt x="179" y="1743"/>
                  </a:lnTo>
                  <a:lnTo>
                    <a:pt x="193" y="1750"/>
                  </a:lnTo>
                  <a:lnTo>
                    <a:pt x="211" y="1757"/>
                  </a:lnTo>
                  <a:lnTo>
                    <a:pt x="228" y="1764"/>
                  </a:lnTo>
                  <a:lnTo>
                    <a:pt x="247" y="1770"/>
                  </a:lnTo>
                  <a:lnTo>
                    <a:pt x="265" y="1775"/>
                  </a:lnTo>
                  <a:lnTo>
                    <a:pt x="285" y="1780"/>
                  </a:lnTo>
                  <a:lnTo>
                    <a:pt x="307" y="1783"/>
                  </a:lnTo>
                  <a:lnTo>
                    <a:pt x="328" y="1786"/>
                  </a:lnTo>
                  <a:lnTo>
                    <a:pt x="349" y="1789"/>
                  </a:lnTo>
                  <a:lnTo>
                    <a:pt x="371" y="1792"/>
                  </a:lnTo>
                  <a:lnTo>
                    <a:pt x="393" y="1793"/>
                  </a:lnTo>
                  <a:lnTo>
                    <a:pt x="415" y="1793"/>
                  </a:lnTo>
                  <a:lnTo>
                    <a:pt x="436" y="1793"/>
                  </a:lnTo>
                  <a:lnTo>
                    <a:pt x="457" y="1793"/>
                  </a:lnTo>
                  <a:lnTo>
                    <a:pt x="479" y="1793"/>
                  </a:lnTo>
                  <a:lnTo>
                    <a:pt x="500" y="1793"/>
                  </a:lnTo>
                  <a:lnTo>
                    <a:pt x="521" y="1793"/>
                  </a:lnTo>
                  <a:lnTo>
                    <a:pt x="543" y="1792"/>
                  </a:lnTo>
                  <a:lnTo>
                    <a:pt x="564" y="1789"/>
                  </a:lnTo>
                  <a:lnTo>
                    <a:pt x="584" y="1786"/>
                  </a:lnTo>
                  <a:lnTo>
                    <a:pt x="605" y="1783"/>
                  </a:lnTo>
                  <a:lnTo>
                    <a:pt x="625" y="1780"/>
                  </a:lnTo>
                  <a:lnTo>
                    <a:pt x="644" y="1775"/>
                  </a:lnTo>
                  <a:lnTo>
                    <a:pt x="664" y="1770"/>
                  </a:lnTo>
                  <a:lnTo>
                    <a:pt x="681" y="1764"/>
                  </a:lnTo>
                  <a:lnTo>
                    <a:pt x="699" y="1757"/>
                  </a:lnTo>
                  <a:lnTo>
                    <a:pt x="715" y="1750"/>
                  </a:lnTo>
                  <a:lnTo>
                    <a:pt x="729" y="1743"/>
                  </a:lnTo>
                  <a:lnTo>
                    <a:pt x="743" y="1734"/>
                  </a:lnTo>
                  <a:lnTo>
                    <a:pt x="755" y="1724"/>
                  </a:lnTo>
                  <a:lnTo>
                    <a:pt x="765" y="1713"/>
                  </a:lnTo>
                  <a:lnTo>
                    <a:pt x="776" y="1702"/>
                  </a:lnTo>
                  <a:lnTo>
                    <a:pt x="785" y="1691"/>
                  </a:lnTo>
                  <a:lnTo>
                    <a:pt x="793" y="1679"/>
                  </a:lnTo>
                  <a:lnTo>
                    <a:pt x="800" y="1668"/>
                  </a:lnTo>
                  <a:lnTo>
                    <a:pt x="807" y="1656"/>
                  </a:lnTo>
                  <a:lnTo>
                    <a:pt x="811" y="1645"/>
                  </a:lnTo>
                  <a:lnTo>
                    <a:pt x="815" y="1635"/>
                  </a:lnTo>
                  <a:lnTo>
                    <a:pt x="819" y="1625"/>
                  </a:lnTo>
                  <a:lnTo>
                    <a:pt x="821" y="1615"/>
                  </a:lnTo>
                  <a:lnTo>
                    <a:pt x="823" y="1606"/>
                  </a:lnTo>
                  <a:lnTo>
                    <a:pt x="824" y="1599"/>
                  </a:lnTo>
                  <a:lnTo>
                    <a:pt x="825" y="1594"/>
                  </a:lnTo>
                  <a:lnTo>
                    <a:pt x="825" y="1589"/>
                  </a:lnTo>
                  <a:lnTo>
                    <a:pt x="825" y="1587"/>
                  </a:lnTo>
                  <a:lnTo>
                    <a:pt x="909" y="1211"/>
                  </a:lnTo>
                  <a:lnTo>
                    <a:pt x="911" y="1200"/>
                  </a:lnTo>
                  <a:lnTo>
                    <a:pt x="912" y="1189"/>
                  </a:lnTo>
                  <a:lnTo>
                    <a:pt x="912" y="1179"/>
                  </a:lnTo>
                  <a:lnTo>
                    <a:pt x="911" y="1170"/>
                  </a:lnTo>
                  <a:lnTo>
                    <a:pt x="911" y="1160"/>
                  </a:lnTo>
                  <a:lnTo>
                    <a:pt x="908" y="1150"/>
                  </a:lnTo>
                  <a:lnTo>
                    <a:pt x="905" y="1138"/>
                  </a:lnTo>
                  <a:lnTo>
                    <a:pt x="903" y="1125"/>
                  </a:lnTo>
                  <a:lnTo>
                    <a:pt x="903" y="715"/>
                  </a:lnTo>
                  <a:lnTo>
                    <a:pt x="905" y="707"/>
                  </a:lnTo>
                  <a:lnTo>
                    <a:pt x="909" y="696"/>
                  </a:lnTo>
                  <a:lnTo>
                    <a:pt x="909" y="686"/>
                  </a:lnTo>
                  <a:lnTo>
                    <a:pt x="911" y="675"/>
                  </a:lnTo>
                  <a:lnTo>
                    <a:pt x="911" y="664"/>
                  </a:lnTo>
                  <a:lnTo>
                    <a:pt x="909" y="653"/>
                  </a:lnTo>
                  <a:lnTo>
                    <a:pt x="909" y="642"/>
                  </a:lnTo>
                  <a:lnTo>
                    <a:pt x="907" y="630"/>
                  </a:lnTo>
                  <a:lnTo>
                    <a:pt x="907" y="626"/>
                  </a:lnTo>
                  <a:lnTo>
                    <a:pt x="905" y="619"/>
                  </a:lnTo>
                  <a:lnTo>
                    <a:pt x="904" y="607"/>
                  </a:lnTo>
                  <a:lnTo>
                    <a:pt x="903" y="594"/>
                  </a:lnTo>
                  <a:lnTo>
                    <a:pt x="900" y="578"/>
                  </a:lnTo>
                  <a:lnTo>
                    <a:pt x="897" y="561"/>
                  </a:lnTo>
                  <a:lnTo>
                    <a:pt x="895" y="540"/>
                  </a:lnTo>
                  <a:lnTo>
                    <a:pt x="892" y="518"/>
                  </a:lnTo>
                  <a:lnTo>
                    <a:pt x="889" y="495"/>
                  </a:lnTo>
                  <a:lnTo>
                    <a:pt x="887" y="470"/>
                  </a:lnTo>
                  <a:lnTo>
                    <a:pt x="883" y="444"/>
                  </a:lnTo>
                  <a:lnTo>
                    <a:pt x="880" y="417"/>
                  </a:lnTo>
                  <a:lnTo>
                    <a:pt x="876" y="389"/>
                  </a:lnTo>
                  <a:lnTo>
                    <a:pt x="872" y="361"/>
                  </a:lnTo>
                  <a:lnTo>
                    <a:pt x="868" y="333"/>
                  </a:lnTo>
                  <a:lnTo>
                    <a:pt x="864" y="303"/>
                  </a:lnTo>
                  <a:lnTo>
                    <a:pt x="860" y="275"/>
                  </a:lnTo>
                  <a:lnTo>
                    <a:pt x="857" y="247"/>
                  </a:lnTo>
                  <a:lnTo>
                    <a:pt x="853" y="218"/>
                  </a:lnTo>
                  <a:lnTo>
                    <a:pt x="849" y="191"/>
                  </a:lnTo>
                  <a:lnTo>
                    <a:pt x="847" y="164"/>
                  </a:lnTo>
                  <a:lnTo>
                    <a:pt x="844" y="140"/>
                  </a:lnTo>
                  <a:lnTo>
                    <a:pt x="840" y="117"/>
                  </a:lnTo>
                  <a:lnTo>
                    <a:pt x="837" y="93"/>
                  </a:lnTo>
                  <a:lnTo>
                    <a:pt x="835" y="74"/>
                  </a:lnTo>
                  <a:lnTo>
                    <a:pt x="832" y="55"/>
                  </a:lnTo>
                  <a:lnTo>
                    <a:pt x="831" y="39"/>
                  </a:lnTo>
                  <a:lnTo>
                    <a:pt x="828" y="26"/>
                  </a:lnTo>
                  <a:lnTo>
                    <a:pt x="827" y="15"/>
                  </a:lnTo>
                  <a:lnTo>
                    <a:pt x="825" y="6"/>
                  </a:lnTo>
                  <a:lnTo>
                    <a:pt x="825" y="1"/>
                  </a:lnTo>
                  <a:lnTo>
                    <a:pt x="825" y="0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4" y="6"/>
                  </a:lnTo>
                  <a:lnTo>
                    <a:pt x="83" y="15"/>
                  </a:lnTo>
                  <a:lnTo>
                    <a:pt x="81" y="26"/>
                  </a:lnTo>
                  <a:lnTo>
                    <a:pt x="80" y="39"/>
                  </a:lnTo>
                  <a:lnTo>
                    <a:pt x="77" y="55"/>
                  </a:lnTo>
                  <a:lnTo>
                    <a:pt x="76" y="74"/>
                  </a:lnTo>
                  <a:lnTo>
                    <a:pt x="72" y="93"/>
                  </a:lnTo>
                  <a:lnTo>
                    <a:pt x="69" y="117"/>
                  </a:lnTo>
                  <a:lnTo>
                    <a:pt x="67" y="140"/>
                  </a:lnTo>
                  <a:lnTo>
                    <a:pt x="63" y="164"/>
                  </a:lnTo>
                  <a:lnTo>
                    <a:pt x="60" y="191"/>
                  </a:lnTo>
                  <a:lnTo>
                    <a:pt x="56" y="218"/>
                  </a:lnTo>
                  <a:lnTo>
                    <a:pt x="53" y="247"/>
                  </a:lnTo>
                  <a:lnTo>
                    <a:pt x="49" y="275"/>
                  </a:lnTo>
                  <a:lnTo>
                    <a:pt x="45" y="303"/>
                  </a:lnTo>
                  <a:lnTo>
                    <a:pt x="41" y="333"/>
                  </a:lnTo>
                  <a:lnTo>
                    <a:pt x="37" y="361"/>
                  </a:lnTo>
                  <a:lnTo>
                    <a:pt x="35" y="389"/>
                  </a:lnTo>
                  <a:lnTo>
                    <a:pt x="31" y="417"/>
                  </a:lnTo>
                  <a:lnTo>
                    <a:pt x="27" y="444"/>
                  </a:lnTo>
                  <a:lnTo>
                    <a:pt x="24" y="470"/>
                  </a:lnTo>
                  <a:lnTo>
                    <a:pt x="21" y="495"/>
                  </a:lnTo>
                  <a:lnTo>
                    <a:pt x="17" y="518"/>
                  </a:lnTo>
                  <a:lnTo>
                    <a:pt x="15" y="540"/>
                  </a:lnTo>
                  <a:lnTo>
                    <a:pt x="12" y="561"/>
                  </a:lnTo>
                  <a:lnTo>
                    <a:pt x="11" y="578"/>
                  </a:lnTo>
                  <a:lnTo>
                    <a:pt x="8" y="594"/>
                  </a:lnTo>
                  <a:lnTo>
                    <a:pt x="7" y="607"/>
                  </a:lnTo>
                  <a:lnTo>
                    <a:pt x="5" y="619"/>
                  </a:lnTo>
                  <a:lnTo>
                    <a:pt x="4" y="626"/>
                  </a:lnTo>
                  <a:lnTo>
                    <a:pt x="4" y="630"/>
                  </a:lnTo>
                </a:path>
              </a:pathLst>
            </a:custGeom>
            <a:solidFill>
              <a:srgbClr val="E2B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39"/>
            <p:cNvSpPr>
              <a:spLocks/>
            </p:cNvSpPr>
            <p:nvPr/>
          </p:nvSpPr>
          <p:spPr bwMode="auto">
            <a:xfrm>
              <a:off x="2480" y="1538"/>
              <a:ext cx="824" cy="1793"/>
            </a:xfrm>
            <a:custGeom>
              <a:avLst/>
              <a:gdLst>
                <a:gd name="T0" fmla="*/ 1 w 824"/>
                <a:gd name="T1" fmla="*/ 663 h 1793"/>
                <a:gd name="T2" fmla="*/ 1 w 824"/>
                <a:gd name="T3" fmla="*/ 696 h 1793"/>
                <a:gd name="T4" fmla="*/ 8 w 824"/>
                <a:gd name="T5" fmla="*/ 727 h 1793"/>
                <a:gd name="T6" fmla="*/ 3 w 824"/>
                <a:gd name="T7" fmla="*/ 1161 h 1793"/>
                <a:gd name="T8" fmla="*/ 0 w 824"/>
                <a:gd name="T9" fmla="*/ 1192 h 1793"/>
                <a:gd name="T10" fmla="*/ 3 w 824"/>
                <a:gd name="T11" fmla="*/ 1224 h 1793"/>
                <a:gd name="T12" fmla="*/ 77 w 824"/>
                <a:gd name="T13" fmla="*/ 1594 h 1793"/>
                <a:gd name="T14" fmla="*/ 80 w 824"/>
                <a:gd name="T15" fmla="*/ 1616 h 1793"/>
                <a:gd name="T16" fmla="*/ 88 w 824"/>
                <a:gd name="T17" fmla="*/ 1647 h 1793"/>
                <a:gd name="T18" fmla="*/ 103 w 824"/>
                <a:gd name="T19" fmla="*/ 1683 h 1793"/>
                <a:gd name="T20" fmla="*/ 128 w 824"/>
                <a:gd name="T21" fmla="*/ 1718 h 1793"/>
                <a:gd name="T22" fmla="*/ 161 w 824"/>
                <a:gd name="T23" fmla="*/ 1747 h 1793"/>
                <a:gd name="T24" fmla="*/ 205 w 824"/>
                <a:gd name="T25" fmla="*/ 1766 h 1793"/>
                <a:gd name="T26" fmla="*/ 259 w 824"/>
                <a:gd name="T27" fmla="*/ 1780 h 1793"/>
                <a:gd name="T28" fmla="*/ 316 w 824"/>
                <a:gd name="T29" fmla="*/ 1788 h 1793"/>
                <a:gd name="T30" fmla="*/ 376 w 824"/>
                <a:gd name="T31" fmla="*/ 1792 h 1793"/>
                <a:gd name="T32" fmla="*/ 434 w 824"/>
                <a:gd name="T33" fmla="*/ 1792 h 1793"/>
                <a:gd name="T34" fmla="*/ 491 w 824"/>
                <a:gd name="T35" fmla="*/ 1790 h 1793"/>
                <a:gd name="T36" fmla="*/ 548 w 824"/>
                <a:gd name="T37" fmla="*/ 1783 h 1793"/>
                <a:gd name="T38" fmla="*/ 600 w 824"/>
                <a:gd name="T39" fmla="*/ 1771 h 1793"/>
                <a:gd name="T40" fmla="*/ 646 w 824"/>
                <a:gd name="T41" fmla="*/ 1753 h 1793"/>
                <a:gd name="T42" fmla="*/ 682 w 824"/>
                <a:gd name="T43" fmla="*/ 1728 h 1793"/>
                <a:gd name="T44" fmla="*/ 710 w 824"/>
                <a:gd name="T45" fmla="*/ 1695 h 1793"/>
                <a:gd name="T46" fmla="*/ 728 w 824"/>
                <a:gd name="T47" fmla="*/ 1658 h 1793"/>
                <a:gd name="T48" fmla="*/ 739 w 824"/>
                <a:gd name="T49" fmla="*/ 1626 h 1793"/>
                <a:gd name="T50" fmla="*/ 744 w 824"/>
                <a:gd name="T51" fmla="*/ 1601 h 1793"/>
                <a:gd name="T52" fmla="*/ 746 w 824"/>
                <a:gd name="T53" fmla="*/ 1587 h 1793"/>
                <a:gd name="T54" fmla="*/ 823 w 824"/>
                <a:gd name="T55" fmla="*/ 1202 h 1793"/>
                <a:gd name="T56" fmla="*/ 822 w 824"/>
                <a:gd name="T57" fmla="*/ 1172 h 1793"/>
                <a:gd name="T58" fmla="*/ 815 w 824"/>
                <a:gd name="T59" fmla="*/ 1138 h 1793"/>
                <a:gd name="T60" fmla="*/ 820 w 824"/>
                <a:gd name="T61" fmla="*/ 707 h 1793"/>
                <a:gd name="T62" fmla="*/ 822 w 824"/>
                <a:gd name="T63" fmla="*/ 675 h 1793"/>
                <a:gd name="T64" fmla="*/ 819 w 824"/>
                <a:gd name="T65" fmla="*/ 641 h 1793"/>
                <a:gd name="T66" fmla="*/ 816 w 824"/>
                <a:gd name="T67" fmla="*/ 619 h 1793"/>
                <a:gd name="T68" fmla="*/ 811 w 824"/>
                <a:gd name="T69" fmla="*/ 570 h 1793"/>
                <a:gd name="T70" fmla="*/ 803 w 824"/>
                <a:gd name="T71" fmla="*/ 503 h 1793"/>
                <a:gd name="T72" fmla="*/ 795 w 824"/>
                <a:gd name="T73" fmla="*/ 425 h 1793"/>
                <a:gd name="T74" fmla="*/ 784 w 824"/>
                <a:gd name="T75" fmla="*/ 338 h 1793"/>
                <a:gd name="T76" fmla="*/ 775 w 824"/>
                <a:gd name="T77" fmla="*/ 250 h 1793"/>
                <a:gd name="T78" fmla="*/ 764 w 824"/>
                <a:gd name="T79" fmla="*/ 168 h 1793"/>
                <a:gd name="T80" fmla="*/ 756 w 824"/>
                <a:gd name="T81" fmla="*/ 96 h 1793"/>
                <a:gd name="T82" fmla="*/ 750 w 824"/>
                <a:gd name="T83" fmla="*/ 39 h 1793"/>
                <a:gd name="T84" fmla="*/ 746 w 824"/>
                <a:gd name="T85" fmla="*/ 6 h 1793"/>
                <a:gd name="T86" fmla="*/ 77 w 824"/>
                <a:gd name="T87" fmla="*/ 0 h 1793"/>
                <a:gd name="T88" fmla="*/ 76 w 824"/>
                <a:gd name="T89" fmla="*/ 15 h 1793"/>
                <a:gd name="T90" fmla="*/ 71 w 824"/>
                <a:gd name="T91" fmla="*/ 56 h 1793"/>
                <a:gd name="T92" fmla="*/ 64 w 824"/>
                <a:gd name="T93" fmla="*/ 118 h 1793"/>
                <a:gd name="T94" fmla="*/ 56 w 824"/>
                <a:gd name="T95" fmla="*/ 195 h 1793"/>
                <a:gd name="T96" fmla="*/ 45 w 824"/>
                <a:gd name="T97" fmla="*/ 280 h 1793"/>
                <a:gd name="T98" fmla="*/ 36 w 824"/>
                <a:gd name="T99" fmla="*/ 367 h 1793"/>
                <a:gd name="T100" fmla="*/ 25 w 824"/>
                <a:gd name="T101" fmla="*/ 452 h 1793"/>
                <a:gd name="T102" fmla="*/ 17 w 824"/>
                <a:gd name="T103" fmla="*/ 528 h 1793"/>
                <a:gd name="T104" fmla="*/ 11 w 824"/>
                <a:gd name="T105" fmla="*/ 588 h 1793"/>
                <a:gd name="T106" fmla="*/ 5 w 824"/>
                <a:gd name="T107" fmla="*/ 628 h 17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4"/>
                <a:gd name="T163" fmla="*/ 0 h 1793"/>
                <a:gd name="T164" fmla="*/ 824 w 824"/>
                <a:gd name="T165" fmla="*/ 1793 h 17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4" h="1793">
                  <a:moveTo>
                    <a:pt x="4" y="641"/>
                  </a:moveTo>
                  <a:lnTo>
                    <a:pt x="3" y="652"/>
                  </a:lnTo>
                  <a:lnTo>
                    <a:pt x="1" y="663"/>
                  </a:lnTo>
                  <a:lnTo>
                    <a:pt x="1" y="675"/>
                  </a:lnTo>
                  <a:lnTo>
                    <a:pt x="1" y="686"/>
                  </a:lnTo>
                  <a:lnTo>
                    <a:pt x="1" y="696"/>
                  </a:lnTo>
                  <a:lnTo>
                    <a:pt x="3" y="707"/>
                  </a:lnTo>
                  <a:lnTo>
                    <a:pt x="4" y="717"/>
                  </a:lnTo>
                  <a:lnTo>
                    <a:pt x="8" y="727"/>
                  </a:lnTo>
                  <a:lnTo>
                    <a:pt x="8" y="1138"/>
                  </a:lnTo>
                  <a:lnTo>
                    <a:pt x="5" y="1150"/>
                  </a:lnTo>
                  <a:lnTo>
                    <a:pt x="3" y="1161"/>
                  </a:lnTo>
                  <a:lnTo>
                    <a:pt x="1" y="1172"/>
                  </a:lnTo>
                  <a:lnTo>
                    <a:pt x="1" y="1182"/>
                  </a:lnTo>
                  <a:lnTo>
                    <a:pt x="0" y="1192"/>
                  </a:lnTo>
                  <a:lnTo>
                    <a:pt x="1" y="1202"/>
                  </a:lnTo>
                  <a:lnTo>
                    <a:pt x="1" y="1213"/>
                  </a:lnTo>
                  <a:lnTo>
                    <a:pt x="3" y="1224"/>
                  </a:lnTo>
                  <a:lnTo>
                    <a:pt x="77" y="1587"/>
                  </a:lnTo>
                  <a:lnTo>
                    <a:pt x="77" y="1589"/>
                  </a:lnTo>
                  <a:lnTo>
                    <a:pt x="77" y="1594"/>
                  </a:lnTo>
                  <a:lnTo>
                    <a:pt x="77" y="1601"/>
                  </a:lnTo>
                  <a:lnTo>
                    <a:pt x="79" y="1608"/>
                  </a:lnTo>
                  <a:lnTo>
                    <a:pt x="80" y="1616"/>
                  </a:lnTo>
                  <a:lnTo>
                    <a:pt x="83" y="1626"/>
                  </a:lnTo>
                  <a:lnTo>
                    <a:pt x="84" y="1636"/>
                  </a:lnTo>
                  <a:lnTo>
                    <a:pt x="88" y="1647"/>
                  </a:lnTo>
                  <a:lnTo>
                    <a:pt x="92" y="1658"/>
                  </a:lnTo>
                  <a:lnTo>
                    <a:pt x="97" y="1670"/>
                  </a:lnTo>
                  <a:lnTo>
                    <a:pt x="103" y="1683"/>
                  </a:lnTo>
                  <a:lnTo>
                    <a:pt x="109" y="1695"/>
                  </a:lnTo>
                  <a:lnTo>
                    <a:pt x="119" y="1706"/>
                  </a:lnTo>
                  <a:lnTo>
                    <a:pt x="128" y="1718"/>
                  </a:lnTo>
                  <a:lnTo>
                    <a:pt x="139" y="1728"/>
                  </a:lnTo>
                  <a:lnTo>
                    <a:pt x="149" y="1738"/>
                  </a:lnTo>
                  <a:lnTo>
                    <a:pt x="161" y="1747"/>
                  </a:lnTo>
                  <a:lnTo>
                    <a:pt x="175" y="1753"/>
                  </a:lnTo>
                  <a:lnTo>
                    <a:pt x="189" y="1760"/>
                  </a:lnTo>
                  <a:lnTo>
                    <a:pt x="205" y="1766"/>
                  </a:lnTo>
                  <a:lnTo>
                    <a:pt x="223" y="1771"/>
                  </a:lnTo>
                  <a:lnTo>
                    <a:pt x="240" y="1776"/>
                  </a:lnTo>
                  <a:lnTo>
                    <a:pt x="259" y="1780"/>
                  </a:lnTo>
                  <a:lnTo>
                    <a:pt x="277" y="1783"/>
                  </a:lnTo>
                  <a:lnTo>
                    <a:pt x="296" y="1786"/>
                  </a:lnTo>
                  <a:lnTo>
                    <a:pt x="316" y="1788"/>
                  </a:lnTo>
                  <a:lnTo>
                    <a:pt x="336" y="1790"/>
                  </a:lnTo>
                  <a:lnTo>
                    <a:pt x="356" y="1792"/>
                  </a:lnTo>
                  <a:lnTo>
                    <a:pt x="376" y="1792"/>
                  </a:lnTo>
                  <a:lnTo>
                    <a:pt x="395" y="1792"/>
                  </a:lnTo>
                  <a:lnTo>
                    <a:pt x="414" y="1792"/>
                  </a:lnTo>
                  <a:lnTo>
                    <a:pt x="434" y="1792"/>
                  </a:lnTo>
                  <a:lnTo>
                    <a:pt x="452" y="1792"/>
                  </a:lnTo>
                  <a:lnTo>
                    <a:pt x="472" y="1792"/>
                  </a:lnTo>
                  <a:lnTo>
                    <a:pt x="491" y="1790"/>
                  </a:lnTo>
                  <a:lnTo>
                    <a:pt x="510" y="1788"/>
                  </a:lnTo>
                  <a:lnTo>
                    <a:pt x="530" y="1786"/>
                  </a:lnTo>
                  <a:lnTo>
                    <a:pt x="548" y="1783"/>
                  </a:lnTo>
                  <a:lnTo>
                    <a:pt x="566" y="1780"/>
                  </a:lnTo>
                  <a:lnTo>
                    <a:pt x="583" y="1776"/>
                  </a:lnTo>
                  <a:lnTo>
                    <a:pt x="600" y="1771"/>
                  </a:lnTo>
                  <a:lnTo>
                    <a:pt x="616" y="1766"/>
                  </a:lnTo>
                  <a:lnTo>
                    <a:pt x="631" y="1760"/>
                  </a:lnTo>
                  <a:lnTo>
                    <a:pt x="646" y="1753"/>
                  </a:lnTo>
                  <a:lnTo>
                    <a:pt x="659" y="1747"/>
                  </a:lnTo>
                  <a:lnTo>
                    <a:pt x="671" y="1738"/>
                  </a:lnTo>
                  <a:lnTo>
                    <a:pt x="682" y="1728"/>
                  </a:lnTo>
                  <a:lnTo>
                    <a:pt x="692" y="1718"/>
                  </a:lnTo>
                  <a:lnTo>
                    <a:pt x="702" y="1706"/>
                  </a:lnTo>
                  <a:lnTo>
                    <a:pt x="710" y="1695"/>
                  </a:lnTo>
                  <a:lnTo>
                    <a:pt x="716" y="1683"/>
                  </a:lnTo>
                  <a:lnTo>
                    <a:pt x="723" y="1670"/>
                  </a:lnTo>
                  <a:lnTo>
                    <a:pt x="728" y="1658"/>
                  </a:lnTo>
                  <a:lnTo>
                    <a:pt x="732" y="1647"/>
                  </a:lnTo>
                  <a:lnTo>
                    <a:pt x="736" y="1636"/>
                  </a:lnTo>
                  <a:lnTo>
                    <a:pt x="739" y="1626"/>
                  </a:lnTo>
                  <a:lnTo>
                    <a:pt x="742" y="1616"/>
                  </a:lnTo>
                  <a:lnTo>
                    <a:pt x="743" y="1608"/>
                  </a:lnTo>
                  <a:lnTo>
                    <a:pt x="744" y="1601"/>
                  </a:lnTo>
                  <a:lnTo>
                    <a:pt x="746" y="1594"/>
                  </a:lnTo>
                  <a:lnTo>
                    <a:pt x="746" y="1589"/>
                  </a:lnTo>
                  <a:lnTo>
                    <a:pt x="746" y="1587"/>
                  </a:lnTo>
                  <a:lnTo>
                    <a:pt x="820" y="1224"/>
                  </a:lnTo>
                  <a:lnTo>
                    <a:pt x="822" y="1213"/>
                  </a:lnTo>
                  <a:lnTo>
                    <a:pt x="823" y="1202"/>
                  </a:lnTo>
                  <a:lnTo>
                    <a:pt x="823" y="1192"/>
                  </a:lnTo>
                  <a:lnTo>
                    <a:pt x="823" y="1182"/>
                  </a:lnTo>
                  <a:lnTo>
                    <a:pt x="822" y="1172"/>
                  </a:lnTo>
                  <a:lnTo>
                    <a:pt x="820" y="1161"/>
                  </a:lnTo>
                  <a:lnTo>
                    <a:pt x="818" y="1150"/>
                  </a:lnTo>
                  <a:lnTo>
                    <a:pt x="815" y="1138"/>
                  </a:lnTo>
                  <a:lnTo>
                    <a:pt x="815" y="727"/>
                  </a:lnTo>
                  <a:lnTo>
                    <a:pt x="818" y="717"/>
                  </a:lnTo>
                  <a:lnTo>
                    <a:pt x="820" y="707"/>
                  </a:lnTo>
                  <a:lnTo>
                    <a:pt x="822" y="696"/>
                  </a:lnTo>
                  <a:lnTo>
                    <a:pt x="822" y="686"/>
                  </a:lnTo>
                  <a:lnTo>
                    <a:pt x="822" y="675"/>
                  </a:lnTo>
                  <a:lnTo>
                    <a:pt x="822" y="663"/>
                  </a:lnTo>
                  <a:lnTo>
                    <a:pt x="820" y="652"/>
                  </a:lnTo>
                  <a:lnTo>
                    <a:pt x="819" y="641"/>
                  </a:lnTo>
                  <a:lnTo>
                    <a:pt x="818" y="637"/>
                  </a:lnTo>
                  <a:lnTo>
                    <a:pt x="818" y="628"/>
                  </a:lnTo>
                  <a:lnTo>
                    <a:pt x="816" y="619"/>
                  </a:lnTo>
                  <a:lnTo>
                    <a:pt x="815" y="605"/>
                  </a:lnTo>
                  <a:lnTo>
                    <a:pt x="812" y="588"/>
                  </a:lnTo>
                  <a:lnTo>
                    <a:pt x="811" y="570"/>
                  </a:lnTo>
                  <a:lnTo>
                    <a:pt x="808" y="550"/>
                  </a:lnTo>
                  <a:lnTo>
                    <a:pt x="806" y="528"/>
                  </a:lnTo>
                  <a:lnTo>
                    <a:pt x="803" y="503"/>
                  </a:lnTo>
                  <a:lnTo>
                    <a:pt x="800" y="479"/>
                  </a:lnTo>
                  <a:lnTo>
                    <a:pt x="798" y="452"/>
                  </a:lnTo>
                  <a:lnTo>
                    <a:pt x="795" y="425"/>
                  </a:lnTo>
                  <a:lnTo>
                    <a:pt x="791" y="396"/>
                  </a:lnTo>
                  <a:lnTo>
                    <a:pt x="787" y="367"/>
                  </a:lnTo>
                  <a:lnTo>
                    <a:pt x="784" y="338"/>
                  </a:lnTo>
                  <a:lnTo>
                    <a:pt x="780" y="308"/>
                  </a:lnTo>
                  <a:lnTo>
                    <a:pt x="778" y="280"/>
                  </a:lnTo>
                  <a:lnTo>
                    <a:pt x="775" y="250"/>
                  </a:lnTo>
                  <a:lnTo>
                    <a:pt x="771" y="222"/>
                  </a:lnTo>
                  <a:lnTo>
                    <a:pt x="767" y="195"/>
                  </a:lnTo>
                  <a:lnTo>
                    <a:pt x="764" y="168"/>
                  </a:lnTo>
                  <a:lnTo>
                    <a:pt x="762" y="142"/>
                  </a:lnTo>
                  <a:lnTo>
                    <a:pt x="759" y="118"/>
                  </a:lnTo>
                  <a:lnTo>
                    <a:pt x="756" y="96"/>
                  </a:lnTo>
                  <a:lnTo>
                    <a:pt x="754" y="75"/>
                  </a:lnTo>
                  <a:lnTo>
                    <a:pt x="752" y="56"/>
                  </a:lnTo>
                  <a:lnTo>
                    <a:pt x="750" y="39"/>
                  </a:lnTo>
                  <a:lnTo>
                    <a:pt x="748" y="26"/>
                  </a:lnTo>
                  <a:lnTo>
                    <a:pt x="747" y="15"/>
                  </a:lnTo>
                  <a:lnTo>
                    <a:pt x="746" y="6"/>
                  </a:lnTo>
                  <a:lnTo>
                    <a:pt x="746" y="1"/>
                  </a:lnTo>
                  <a:lnTo>
                    <a:pt x="746" y="0"/>
                  </a:lnTo>
                  <a:lnTo>
                    <a:pt x="77" y="0"/>
                  </a:lnTo>
                  <a:lnTo>
                    <a:pt x="77" y="1"/>
                  </a:lnTo>
                  <a:lnTo>
                    <a:pt x="77" y="6"/>
                  </a:lnTo>
                  <a:lnTo>
                    <a:pt x="76" y="15"/>
                  </a:lnTo>
                  <a:lnTo>
                    <a:pt x="75" y="26"/>
                  </a:lnTo>
                  <a:lnTo>
                    <a:pt x="73" y="39"/>
                  </a:lnTo>
                  <a:lnTo>
                    <a:pt x="71" y="56"/>
                  </a:lnTo>
                  <a:lnTo>
                    <a:pt x="69" y="75"/>
                  </a:lnTo>
                  <a:lnTo>
                    <a:pt x="67" y="96"/>
                  </a:lnTo>
                  <a:lnTo>
                    <a:pt x="64" y="118"/>
                  </a:lnTo>
                  <a:lnTo>
                    <a:pt x="61" y="142"/>
                  </a:lnTo>
                  <a:lnTo>
                    <a:pt x="59" y="168"/>
                  </a:lnTo>
                  <a:lnTo>
                    <a:pt x="56" y="195"/>
                  </a:lnTo>
                  <a:lnTo>
                    <a:pt x="52" y="222"/>
                  </a:lnTo>
                  <a:lnTo>
                    <a:pt x="48" y="250"/>
                  </a:lnTo>
                  <a:lnTo>
                    <a:pt x="45" y="280"/>
                  </a:lnTo>
                  <a:lnTo>
                    <a:pt x="41" y="308"/>
                  </a:lnTo>
                  <a:lnTo>
                    <a:pt x="39" y="338"/>
                  </a:lnTo>
                  <a:lnTo>
                    <a:pt x="36" y="367"/>
                  </a:lnTo>
                  <a:lnTo>
                    <a:pt x="32" y="396"/>
                  </a:lnTo>
                  <a:lnTo>
                    <a:pt x="28" y="425"/>
                  </a:lnTo>
                  <a:lnTo>
                    <a:pt x="25" y="452"/>
                  </a:lnTo>
                  <a:lnTo>
                    <a:pt x="23" y="479"/>
                  </a:lnTo>
                  <a:lnTo>
                    <a:pt x="19" y="503"/>
                  </a:lnTo>
                  <a:lnTo>
                    <a:pt x="17" y="528"/>
                  </a:lnTo>
                  <a:lnTo>
                    <a:pt x="13" y="550"/>
                  </a:lnTo>
                  <a:lnTo>
                    <a:pt x="12" y="570"/>
                  </a:lnTo>
                  <a:lnTo>
                    <a:pt x="11" y="588"/>
                  </a:lnTo>
                  <a:lnTo>
                    <a:pt x="8" y="605"/>
                  </a:lnTo>
                  <a:lnTo>
                    <a:pt x="7" y="619"/>
                  </a:lnTo>
                  <a:lnTo>
                    <a:pt x="5" y="628"/>
                  </a:lnTo>
                  <a:lnTo>
                    <a:pt x="4" y="637"/>
                  </a:lnTo>
                  <a:lnTo>
                    <a:pt x="4" y="641"/>
                  </a:lnTo>
                </a:path>
              </a:pathLst>
            </a:custGeom>
            <a:solidFill>
              <a:srgbClr val="E5B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40"/>
            <p:cNvSpPr>
              <a:spLocks/>
            </p:cNvSpPr>
            <p:nvPr/>
          </p:nvSpPr>
          <p:spPr bwMode="auto">
            <a:xfrm>
              <a:off x="2526" y="1538"/>
              <a:ext cx="732" cy="1792"/>
            </a:xfrm>
            <a:custGeom>
              <a:avLst/>
              <a:gdLst>
                <a:gd name="T0" fmla="*/ 1 w 732"/>
                <a:gd name="T1" fmla="*/ 674 h 1792"/>
                <a:gd name="T2" fmla="*/ 1 w 732"/>
                <a:gd name="T3" fmla="*/ 707 h 1792"/>
                <a:gd name="T4" fmla="*/ 7 w 732"/>
                <a:gd name="T5" fmla="*/ 737 h 1792"/>
                <a:gd name="T6" fmla="*/ 3 w 732"/>
                <a:gd name="T7" fmla="*/ 1174 h 1792"/>
                <a:gd name="T8" fmla="*/ 0 w 732"/>
                <a:gd name="T9" fmla="*/ 1203 h 1792"/>
                <a:gd name="T10" fmla="*/ 3 w 732"/>
                <a:gd name="T11" fmla="*/ 1235 h 1792"/>
                <a:gd name="T12" fmla="*/ 68 w 732"/>
                <a:gd name="T13" fmla="*/ 1595 h 1792"/>
                <a:gd name="T14" fmla="*/ 70 w 732"/>
                <a:gd name="T15" fmla="*/ 1618 h 1792"/>
                <a:gd name="T16" fmla="*/ 77 w 732"/>
                <a:gd name="T17" fmla="*/ 1650 h 1792"/>
                <a:gd name="T18" fmla="*/ 90 w 732"/>
                <a:gd name="T19" fmla="*/ 1687 h 1792"/>
                <a:gd name="T20" fmla="*/ 113 w 732"/>
                <a:gd name="T21" fmla="*/ 1722 h 1792"/>
                <a:gd name="T22" fmla="*/ 142 w 732"/>
                <a:gd name="T23" fmla="*/ 1750 h 1792"/>
                <a:gd name="T24" fmla="*/ 182 w 732"/>
                <a:gd name="T25" fmla="*/ 1770 h 1792"/>
                <a:gd name="T26" fmla="*/ 230 w 732"/>
                <a:gd name="T27" fmla="*/ 1781 h 1792"/>
                <a:gd name="T28" fmla="*/ 280 w 732"/>
                <a:gd name="T29" fmla="*/ 1789 h 1792"/>
                <a:gd name="T30" fmla="*/ 334 w 732"/>
                <a:gd name="T31" fmla="*/ 1791 h 1792"/>
                <a:gd name="T32" fmla="*/ 385 w 732"/>
                <a:gd name="T33" fmla="*/ 1791 h 1792"/>
                <a:gd name="T34" fmla="*/ 436 w 732"/>
                <a:gd name="T35" fmla="*/ 1790 h 1792"/>
                <a:gd name="T36" fmla="*/ 486 w 732"/>
                <a:gd name="T37" fmla="*/ 1785 h 1792"/>
                <a:gd name="T38" fmla="*/ 533 w 732"/>
                <a:gd name="T39" fmla="*/ 1775 h 1792"/>
                <a:gd name="T40" fmla="*/ 573 w 732"/>
                <a:gd name="T41" fmla="*/ 1758 h 1792"/>
                <a:gd name="T42" fmla="*/ 605 w 732"/>
                <a:gd name="T43" fmla="*/ 1733 h 1792"/>
                <a:gd name="T44" fmla="*/ 630 w 732"/>
                <a:gd name="T45" fmla="*/ 1699 h 1792"/>
                <a:gd name="T46" fmla="*/ 647 w 732"/>
                <a:gd name="T47" fmla="*/ 1662 h 1792"/>
                <a:gd name="T48" fmla="*/ 657 w 732"/>
                <a:gd name="T49" fmla="*/ 1628 h 1792"/>
                <a:gd name="T50" fmla="*/ 661 w 732"/>
                <a:gd name="T51" fmla="*/ 1602 h 1792"/>
                <a:gd name="T52" fmla="*/ 662 w 732"/>
                <a:gd name="T53" fmla="*/ 1587 h 1792"/>
                <a:gd name="T54" fmla="*/ 731 w 732"/>
                <a:gd name="T55" fmla="*/ 1213 h 1792"/>
                <a:gd name="T56" fmla="*/ 730 w 732"/>
                <a:gd name="T57" fmla="*/ 1183 h 1792"/>
                <a:gd name="T58" fmla="*/ 723 w 732"/>
                <a:gd name="T59" fmla="*/ 1149 h 1792"/>
                <a:gd name="T60" fmla="*/ 728 w 732"/>
                <a:gd name="T61" fmla="*/ 718 h 1792"/>
                <a:gd name="T62" fmla="*/ 730 w 732"/>
                <a:gd name="T63" fmla="*/ 685 h 1792"/>
                <a:gd name="T64" fmla="*/ 727 w 732"/>
                <a:gd name="T65" fmla="*/ 652 h 1792"/>
                <a:gd name="T66" fmla="*/ 724 w 732"/>
                <a:gd name="T67" fmla="*/ 629 h 1792"/>
                <a:gd name="T68" fmla="*/ 720 w 732"/>
                <a:gd name="T69" fmla="*/ 579 h 1792"/>
                <a:gd name="T70" fmla="*/ 714 w 732"/>
                <a:gd name="T71" fmla="*/ 512 h 1792"/>
                <a:gd name="T72" fmla="*/ 704 w 732"/>
                <a:gd name="T73" fmla="*/ 431 h 1792"/>
                <a:gd name="T74" fmla="*/ 696 w 732"/>
                <a:gd name="T75" fmla="*/ 344 h 1792"/>
                <a:gd name="T76" fmla="*/ 687 w 732"/>
                <a:gd name="T77" fmla="*/ 255 h 1792"/>
                <a:gd name="T78" fmla="*/ 679 w 732"/>
                <a:gd name="T79" fmla="*/ 171 h 1792"/>
                <a:gd name="T80" fmla="*/ 671 w 732"/>
                <a:gd name="T81" fmla="*/ 97 h 1792"/>
                <a:gd name="T82" fmla="*/ 665 w 732"/>
                <a:gd name="T83" fmla="*/ 41 h 1792"/>
                <a:gd name="T84" fmla="*/ 662 w 732"/>
                <a:gd name="T85" fmla="*/ 6 h 1792"/>
                <a:gd name="T86" fmla="*/ 68 w 732"/>
                <a:gd name="T87" fmla="*/ 0 h 1792"/>
                <a:gd name="T88" fmla="*/ 66 w 732"/>
                <a:gd name="T89" fmla="*/ 15 h 1792"/>
                <a:gd name="T90" fmla="*/ 62 w 732"/>
                <a:gd name="T91" fmla="*/ 56 h 1792"/>
                <a:gd name="T92" fmla="*/ 56 w 732"/>
                <a:gd name="T93" fmla="*/ 120 h 1792"/>
                <a:gd name="T94" fmla="*/ 48 w 732"/>
                <a:gd name="T95" fmla="*/ 198 h 1792"/>
                <a:gd name="T96" fmla="*/ 40 w 732"/>
                <a:gd name="T97" fmla="*/ 285 h 1792"/>
                <a:gd name="T98" fmla="*/ 31 w 732"/>
                <a:gd name="T99" fmla="*/ 373 h 1792"/>
                <a:gd name="T100" fmla="*/ 23 w 732"/>
                <a:gd name="T101" fmla="*/ 460 h 1792"/>
                <a:gd name="T102" fmla="*/ 15 w 732"/>
                <a:gd name="T103" fmla="*/ 536 h 1792"/>
                <a:gd name="T104" fmla="*/ 8 w 732"/>
                <a:gd name="T105" fmla="*/ 598 h 1792"/>
                <a:gd name="T106" fmla="*/ 4 w 732"/>
                <a:gd name="T107" fmla="*/ 640 h 17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32"/>
                <a:gd name="T163" fmla="*/ 0 h 1792"/>
                <a:gd name="T164" fmla="*/ 732 w 732"/>
                <a:gd name="T165" fmla="*/ 1792 h 17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32" h="1792">
                  <a:moveTo>
                    <a:pt x="3" y="652"/>
                  </a:moveTo>
                  <a:lnTo>
                    <a:pt x="3" y="663"/>
                  </a:lnTo>
                  <a:lnTo>
                    <a:pt x="1" y="674"/>
                  </a:lnTo>
                  <a:lnTo>
                    <a:pt x="1" y="685"/>
                  </a:lnTo>
                  <a:lnTo>
                    <a:pt x="1" y="696"/>
                  </a:lnTo>
                  <a:lnTo>
                    <a:pt x="1" y="707"/>
                  </a:lnTo>
                  <a:lnTo>
                    <a:pt x="3" y="718"/>
                  </a:lnTo>
                  <a:lnTo>
                    <a:pt x="4" y="728"/>
                  </a:lnTo>
                  <a:lnTo>
                    <a:pt x="7" y="737"/>
                  </a:lnTo>
                  <a:lnTo>
                    <a:pt x="7" y="1149"/>
                  </a:lnTo>
                  <a:lnTo>
                    <a:pt x="4" y="1161"/>
                  </a:lnTo>
                  <a:lnTo>
                    <a:pt x="3" y="1174"/>
                  </a:lnTo>
                  <a:lnTo>
                    <a:pt x="1" y="1183"/>
                  </a:lnTo>
                  <a:lnTo>
                    <a:pt x="0" y="1193"/>
                  </a:lnTo>
                  <a:lnTo>
                    <a:pt x="0" y="1203"/>
                  </a:lnTo>
                  <a:lnTo>
                    <a:pt x="0" y="1213"/>
                  </a:lnTo>
                  <a:lnTo>
                    <a:pt x="1" y="1224"/>
                  </a:lnTo>
                  <a:lnTo>
                    <a:pt x="3" y="1235"/>
                  </a:lnTo>
                  <a:lnTo>
                    <a:pt x="68" y="1587"/>
                  </a:lnTo>
                  <a:lnTo>
                    <a:pt x="68" y="1591"/>
                  </a:lnTo>
                  <a:lnTo>
                    <a:pt x="68" y="1595"/>
                  </a:lnTo>
                  <a:lnTo>
                    <a:pt x="69" y="1602"/>
                  </a:lnTo>
                  <a:lnTo>
                    <a:pt x="69" y="1609"/>
                  </a:lnTo>
                  <a:lnTo>
                    <a:pt x="70" y="1618"/>
                  </a:lnTo>
                  <a:lnTo>
                    <a:pt x="73" y="1628"/>
                  </a:lnTo>
                  <a:lnTo>
                    <a:pt x="74" y="1639"/>
                  </a:lnTo>
                  <a:lnTo>
                    <a:pt x="77" y="1650"/>
                  </a:lnTo>
                  <a:lnTo>
                    <a:pt x="81" y="1662"/>
                  </a:lnTo>
                  <a:lnTo>
                    <a:pt x="85" y="1674"/>
                  </a:lnTo>
                  <a:lnTo>
                    <a:pt x="90" y="1687"/>
                  </a:lnTo>
                  <a:lnTo>
                    <a:pt x="97" y="1699"/>
                  </a:lnTo>
                  <a:lnTo>
                    <a:pt x="104" y="1710"/>
                  </a:lnTo>
                  <a:lnTo>
                    <a:pt x="113" y="1722"/>
                  </a:lnTo>
                  <a:lnTo>
                    <a:pt x="122" y="1733"/>
                  </a:lnTo>
                  <a:lnTo>
                    <a:pt x="132" y="1742"/>
                  </a:lnTo>
                  <a:lnTo>
                    <a:pt x="142" y="1750"/>
                  </a:lnTo>
                  <a:lnTo>
                    <a:pt x="154" y="1758"/>
                  </a:lnTo>
                  <a:lnTo>
                    <a:pt x="167" y="1764"/>
                  </a:lnTo>
                  <a:lnTo>
                    <a:pt x="182" y="1770"/>
                  </a:lnTo>
                  <a:lnTo>
                    <a:pt x="198" y="1775"/>
                  </a:lnTo>
                  <a:lnTo>
                    <a:pt x="213" y="1779"/>
                  </a:lnTo>
                  <a:lnTo>
                    <a:pt x="230" y="1781"/>
                  </a:lnTo>
                  <a:lnTo>
                    <a:pt x="246" y="1785"/>
                  </a:lnTo>
                  <a:lnTo>
                    <a:pt x="263" y="1787"/>
                  </a:lnTo>
                  <a:lnTo>
                    <a:pt x="280" y="1789"/>
                  </a:lnTo>
                  <a:lnTo>
                    <a:pt x="299" y="1790"/>
                  </a:lnTo>
                  <a:lnTo>
                    <a:pt x="316" y="1791"/>
                  </a:lnTo>
                  <a:lnTo>
                    <a:pt x="334" y="1791"/>
                  </a:lnTo>
                  <a:lnTo>
                    <a:pt x="351" y="1791"/>
                  </a:lnTo>
                  <a:lnTo>
                    <a:pt x="368" y="1790"/>
                  </a:lnTo>
                  <a:lnTo>
                    <a:pt x="385" y="1791"/>
                  </a:lnTo>
                  <a:lnTo>
                    <a:pt x="403" y="1791"/>
                  </a:lnTo>
                  <a:lnTo>
                    <a:pt x="420" y="1791"/>
                  </a:lnTo>
                  <a:lnTo>
                    <a:pt x="436" y="1790"/>
                  </a:lnTo>
                  <a:lnTo>
                    <a:pt x="453" y="1789"/>
                  </a:lnTo>
                  <a:lnTo>
                    <a:pt x="470" y="1787"/>
                  </a:lnTo>
                  <a:lnTo>
                    <a:pt x="486" y="1785"/>
                  </a:lnTo>
                  <a:lnTo>
                    <a:pt x="502" y="1781"/>
                  </a:lnTo>
                  <a:lnTo>
                    <a:pt x="517" y="1779"/>
                  </a:lnTo>
                  <a:lnTo>
                    <a:pt x="533" y="1775"/>
                  </a:lnTo>
                  <a:lnTo>
                    <a:pt x="546" y="1770"/>
                  </a:lnTo>
                  <a:lnTo>
                    <a:pt x="561" y="1764"/>
                  </a:lnTo>
                  <a:lnTo>
                    <a:pt x="573" y="1758"/>
                  </a:lnTo>
                  <a:lnTo>
                    <a:pt x="583" y="1750"/>
                  </a:lnTo>
                  <a:lnTo>
                    <a:pt x="595" y="1742"/>
                  </a:lnTo>
                  <a:lnTo>
                    <a:pt x="605" y="1733"/>
                  </a:lnTo>
                  <a:lnTo>
                    <a:pt x="614" y="1722"/>
                  </a:lnTo>
                  <a:lnTo>
                    <a:pt x="623" y="1710"/>
                  </a:lnTo>
                  <a:lnTo>
                    <a:pt x="630" y="1699"/>
                  </a:lnTo>
                  <a:lnTo>
                    <a:pt x="637" y="1687"/>
                  </a:lnTo>
                  <a:lnTo>
                    <a:pt x="642" y="1674"/>
                  </a:lnTo>
                  <a:lnTo>
                    <a:pt x="647" y="1662"/>
                  </a:lnTo>
                  <a:lnTo>
                    <a:pt x="651" y="1650"/>
                  </a:lnTo>
                  <a:lnTo>
                    <a:pt x="654" y="1639"/>
                  </a:lnTo>
                  <a:lnTo>
                    <a:pt x="657" y="1628"/>
                  </a:lnTo>
                  <a:lnTo>
                    <a:pt x="658" y="1618"/>
                  </a:lnTo>
                  <a:lnTo>
                    <a:pt x="659" y="1609"/>
                  </a:lnTo>
                  <a:lnTo>
                    <a:pt x="661" y="1602"/>
                  </a:lnTo>
                  <a:lnTo>
                    <a:pt x="662" y="1595"/>
                  </a:lnTo>
                  <a:lnTo>
                    <a:pt x="662" y="1591"/>
                  </a:lnTo>
                  <a:lnTo>
                    <a:pt x="662" y="1587"/>
                  </a:lnTo>
                  <a:lnTo>
                    <a:pt x="728" y="1235"/>
                  </a:lnTo>
                  <a:lnTo>
                    <a:pt x="730" y="1224"/>
                  </a:lnTo>
                  <a:lnTo>
                    <a:pt x="731" y="1213"/>
                  </a:lnTo>
                  <a:lnTo>
                    <a:pt x="731" y="1203"/>
                  </a:lnTo>
                  <a:lnTo>
                    <a:pt x="730" y="1193"/>
                  </a:lnTo>
                  <a:lnTo>
                    <a:pt x="730" y="1183"/>
                  </a:lnTo>
                  <a:lnTo>
                    <a:pt x="728" y="1174"/>
                  </a:lnTo>
                  <a:lnTo>
                    <a:pt x="726" y="1161"/>
                  </a:lnTo>
                  <a:lnTo>
                    <a:pt x="723" y="1149"/>
                  </a:lnTo>
                  <a:lnTo>
                    <a:pt x="723" y="737"/>
                  </a:lnTo>
                  <a:lnTo>
                    <a:pt x="727" y="728"/>
                  </a:lnTo>
                  <a:lnTo>
                    <a:pt x="728" y="718"/>
                  </a:lnTo>
                  <a:lnTo>
                    <a:pt x="730" y="707"/>
                  </a:lnTo>
                  <a:lnTo>
                    <a:pt x="730" y="696"/>
                  </a:lnTo>
                  <a:lnTo>
                    <a:pt x="730" y="685"/>
                  </a:lnTo>
                  <a:lnTo>
                    <a:pt x="730" y="674"/>
                  </a:lnTo>
                  <a:lnTo>
                    <a:pt x="728" y="663"/>
                  </a:lnTo>
                  <a:lnTo>
                    <a:pt x="727" y="652"/>
                  </a:lnTo>
                  <a:lnTo>
                    <a:pt x="727" y="647"/>
                  </a:lnTo>
                  <a:lnTo>
                    <a:pt x="726" y="640"/>
                  </a:lnTo>
                  <a:lnTo>
                    <a:pt x="724" y="629"/>
                  </a:lnTo>
                  <a:lnTo>
                    <a:pt x="723" y="615"/>
                  </a:lnTo>
                  <a:lnTo>
                    <a:pt x="722" y="598"/>
                  </a:lnTo>
                  <a:lnTo>
                    <a:pt x="720" y="579"/>
                  </a:lnTo>
                  <a:lnTo>
                    <a:pt x="718" y="560"/>
                  </a:lnTo>
                  <a:lnTo>
                    <a:pt x="716" y="536"/>
                  </a:lnTo>
                  <a:lnTo>
                    <a:pt x="714" y="512"/>
                  </a:lnTo>
                  <a:lnTo>
                    <a:pt x="710" y="486"/>
                  </a:lnTo>
                  <a:lnTo>
                    <a:pt x="708" y="460"/>
                  </a:lnTo>
                  <a:lnTo>
                    <a:pt x="704" y="431"/>
                  </a:lnTo>
                  <a:lnTo>
                    <a:pt x="702" y="403"/>
                  </a:lnTo>
                  <a:lnTo>
                    <a:pt x="699" y="373"/>
                  </a:lnTo>
                  <a:lnTo>
                    <a:pt x="696" y="344"/>
                  </a:lnTo>
                  <a:lnTo>
                    <a:pt x="692" y="314"/>
                  </a:lnTo>
                  <a:lnTo>
                    <a:pt x="691" y="285"/>
                  </a:lnTo>
                  <a:lnTo>
                    <a:pt x="687" y="255"/>
                  </a:lnTo>
                  <a:lnTo>
                    <a:pt x="684" y="226"/>
                  </a:lnTo>
                  <a:lnTo>
                    <a:pt x="682" y="198"/>
                  </a:lnTo>
                  <a:lnTo>
                    <a:pt x="679" y="171"/>
                  </a:lnTo>
                  <a:lnTo>
                    <a:pt x="677" y="145"/>
                  </a:lnTo>
                  <a:lnTo>
                    <a:pt x="674" y="120"/>
                  </a:lnTo>
                  <a:lnTo>
                    <a:pt x="671" y="97"/>
                  </a:lnTo>
                  <a:lnTo>
                    <a:pt x="669" y="76"/>
                  </a:lnTo>
                  <a:lnTo>
                    <a:pt x="667" y="56"/>
                  </a:lnTo>
                  <a:lnTo>
                    <a:pt x="665" y="41"/>
                  </a:lnTo>
                  <a:lnTo>
                    <a:pt x="665" y="27"/>
                  </a:lnTo>
                  <a:lnTo>
                    <a:pt x="663" y="15"/>
                  </a:lnTo>
                  <a:lnTo>
                    <a:pt x="662" y="6"/>
                  </a:lnTo>
                  <a:lnTo>
                    <a:pt x="662" y="1"/>
                  </a:lnTo>
                  <a:lnTo>
                    <a:pt x="662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6"/>
                  </a:lnTo>
                  <a:lnTo>
                    <a:pt x="66" y="15"/>
                  </a:lnTo>
                  <a:lnTo>
                    <a:pt x="66" y="27"/>
                  </a:lnTo>
                  <a:lnTo>
                    <a:pt x="64" y="41"/>
                  </a:lnTo>
                  <a:lnTo>
                    <a:pt x="62" y="56"/>
                  </a:lnTo>
                  <a:lnTo>
                    <a:pt x="61" y="76"/>
                  </a:lnTo>
                  <a:lnTo>
                    <a:pt x="58" y="97"/>
                  </a:lnTo>
                  <a:lnTo>
                    <a:pt x="56" y="120"/>
                  </a:lnTo>
                  <a:lnTo>
                    <a:pt x="53" y="145"/>
                  </a:lnTo>
                  <a:lnTo>
                    <a:pt x="52" y="171"/>
                  </a:lnTo>
                  <a:lnTo>
                    <a:pt x="48" y="198"/>
                  </a:lnTo>
                  <a:lnTo>
                    <a:pt x="45" y="226"/>
                  </a:lnTo>
                  <a:lnTo>
                    <a:pt x="43" y="255"/>
                  </a:lnTo>
                  <a:lnTo>
                    <a:pt x="40" y="285"/>
                  </a:lnTo>
                  <a:lnTo>
                    <a:pt x="37" y="314"/>
                  </a:lnTo>
                  <a:lnTo>
                    <a:pt x="33" y="344"/>
                  </a:lnTo>
                  <a:lnTo>
                    <a:pt x="31" y="373"/>
                  </a:lnTo>
                  <a:lnTo>
                    <a:pt x="28" y="403"/>
                  </a:lnTo>
                  <a:lnTo>
                    <a:pt x="25" y="431"/>
                  </a:lnTo>
                  <a:lnTo>
                    <a:pt x="23" y="460"/>
                  </a:lnTo>
                  <a:lnTo>
                    <a:pt x="19" y="486"/>
                  </a:lnTo>
                  <a:lnTo>
                    <a:pt x="17" y="512"/>
                  </a:lnTo>
                  <a:lnTo>
                    <a:pt x="15" y="536"/>
                  </a:lnTo>
                  <a:lnTo>
                    <a:pt x="12" y="560"/>
                  </a:lnTo>
                  <a:lnTo>
                    <a:pt x="11" y="579"/>
                  </a:lnTo>
                  <a:lnTo>
                    <a:pt x="8" y="598"/>
                  </a:lnTo>
                  <a:lnTo>
                    <a:pt x="7" y="615"/>
                  </a:lnTo>
                  <a:lnTo>
                    <a:pt x="5" y="629"/>
                  </a:lnTo>
                  <a:lnTo>
                    <a:pt x="4" y="640"/>
                  </a:lnTo>
                  <a:lnTo>
                    <a:pt x="4" y="647"/>
                  </a:lnTo>
                  <a:lnTo>
                    <a:pt x="3" y="652"/>
                  </a:lnTo>
                </a:path>
              </a:pathLst>
            </a:custGeom>
            <a:solidFill>
              <a:srgbClr val="EDC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41"/>
            <p:cNvSpPr>
              <a:spLocks/>
            </p:cNvSpPr>
            <p:nvPr/>
          </p:nvSpPr>
          <p:spPr bwMode="auto">
            <a:xfrm>
              <a:off x="2404" y="2545"/>
              <a:ext cx="80" cy="717"/>
            </a:xfrm>
            <a:custGeom>
              <a:avLst/>
              <a:gdLst>
                <a:gd name="T0" fmla="*/ 79 w 80"/>
                <a:gd name="T1" fmla="*/ 714 h 717"/>
                <a:gd name="T2" fmla="*/ 76 w 80"/>
                <a:gd name="T3" fmla="*/ 689 h 717"/>
                <a:gd name="T4" fmla="*/ 71 w 80"/>
                <a:gd name="T5" fmla="*/ 648 h 717"/>
                <a:gd name="T6" fmla="*/ 64 w 80"/>
                <a:gd name="T7" fmla="*/ 594 h 717"/>
                <a:gd name="T8" fmla="*/ 56 w 80"/>
                <a:gd name="T9" fmla="*/ 535 h 717"/>
                <a:gd name="T10" fmla="*/ 48 w 80"/>
                <a:gd name="T11" fmla="*/ 477 h 717"/>
                <a:gd name="T12" fmla="*/ 40 w 80"/>
                <a:gd name="T13" fmla="*/ 424 h 717"/>
                <a:gd name="T14" fmla="*/ 34 w 80"/>
                <a:gd name="T15" fmla="*/ 384 h 717"/>
                <a:gd name="T16" fmla="*/ 29 w 80"/>
                <a:gd name="T17" fmla="*/ 360 h 717"/>
                <a:gd name="T18" fmla="*/ 23 w 80"/>
                <a:gd name="T19" fmla="*/ 336 h 717"/>
                <a:gd name="T20" fmla="*/ 19 w 80"/>
                <a:gd name="T21" fmla="*/ 306 h 717"/>
                <a:gd name="T22" fmla="*/ 14 w 80"/>
                <a:gd name="T23" fmla="*/ 277 h 717"/>
                <a:gd name="T24" fmla="*/ 9 w 80"/>
                <a:gd name="T25" fmla="*/ 248 h 717"/>
                <a:gd name="T26" fmla="*/ 8 w 80"/>
                <a:gd name="T27" fmla="*/ 220 h 717"/>
                <a:gd name="T28" fmla="*/ 7 w 80"/>
                <a:gd name="T29" fmla="*/ 194 h 717"/>
                <a:gd name="T30" fmla="*/ 8 w 80"/>
                <a:gd name="T31" fmla="*/ 174 h 717"/>
                <a:gd name="T32" fmla="*/ 10 w 80"/>
                <a:gd name="T33" fmla="*/ 163 h 717"/>
                <a:gd name="T34" fmla="*/ 9 w 80"/>
                <a:gd name="T35" fmla="*/ 152 h 717"/>
                <a:gd name="T36" fmla="*/ 8 w 80"/>
                <a:gd name="T37" fmla="*/ 133 h 717"/>
                <a:gd name="T38" fmla="*/ 9 w 80"/>
                <a:gd name="T39" fmla="*/ 112 h 717"/>
                <a:gd name="T40" fmla="*/ 12 w 80"/>
                <a:gd name="T41" fmla="*/ 95 h 717"/>
                <a:gd name="T42" fmla="*/ 12 w 80"/>
                <a:gd name="T43" fmla="*/ 64 h 717"/>
                <a:gd name="T44" fmla="*/ 9 w 80"/>
                <a:gd name="T45" fmla="*/ 29 h 717"/>
                <a:gd name="T46" fmla="*/ 8 w 80"/>
                <a:gd name="T47" fmla="*/ 4 h 717"/>
                <a:gd name="T48" fmla="*/ 3 w 80"/>
                <a:gd name="T49" fmla="*/ 105 h 717"/>
                <a:gd name="T50" fmla="*/ 2 w 80"/>
                <a:gd name="T51" fmla="*/ 111 h 717"/>
                <a:gd name="T52" fmla="*/ 1 w 80"/>
                <a:gd name="T53" fmla="*/ 124 h 717"/>
                <a:gd name="T54" fmla="*/ 0 w 80"/>
                <a:gd name="T55" fmla="*/ 143 h 717"/>
                <a:gd name="T56" fmla="*/ 2 w 80"/>
                <a:gd name="T57" fmla="*/ 163 h 717"/>
                <a:gd name="T58" fmla="*/ 3 w 80"/>
                <a:gd name="T59" fmla="*/ 168 h 717"/>
                <a:gd name="T60" fmla="*/ 5 w 80"/>
                <a:gd name="T61" fmla="*/ 181 h 717"/>
                <a:gd name="T62" fmla="*/ 3 w 80"/>
                <a:gd name="T63" fmla="*/ 190 h 717"/>
                <a:gd name="T64" fmla="*/ 1 w 80"/>
                <a:gd name="T65" fmla="*/ 203 h 717"/>
                <a:gd name="T66" fmla="*/ 2 w 80"/>
                <a:gd name="T67" fmla="*/ 226 h 717"/>
                <a:gd name="T68" fmla="*/ 7 w 80"/>
                <a:gd name="T69" fmla="*/ 266 h 717"/>
                <a:gd name="T70" fmla="*/ 10 w 80"/>
                <a:gd name="T71" fmla="*/ 289 h 717"/>
                <a:gd name="T72" fmla="*/ 14 w 80"/>
                <a:gd name="T73" fmla="*/ 316 h 717"/>
                <a:gd name="T74" fmla="*/ 19 w 80"/>
                <a:gd name="T75" fmla="*/ 345 h 717"/>
                <a:gd name="T76" fmla="*/ 24 w 80"/>
                <a:gd name="T77" fmla="*/ 376 h 717"/>
                <a:gd name="T78" fmla="*/ 29 w 80"/>
                <a:gd name="T79" fmla="*/ 405 h 717"/>
                <a:gd name="T80" fmla="*/ 34 w 80"/>
                <a:gd name="T81" fmla="*/ 432 h 717"/>
                <a:gd name="T82" fmla="*/ 37 w 80"/>
                <a:gd name="T83" fmla="*/ 453 h 717"/>
                <a:gd name="T84" fmla="*/ 40 w 80"/>
                <a:gd name="T85" fmla="*/ 469 h 717"/>
                <a:gd name="T86" fmla="*/ 43 w 80"/>
                <a:gd name="T87" fmla="*/ 490 h 717"/>
                <a:gd name="T88" fmla="*/ 49 w 80"/>
                <a:gd name="T89" fmla="*/ 523 h 717"/>
                <a:gd name="T90" fmla="*/ 55 w 80"/>
                <a:gd name="T91" fmla="*/ 563 h 717"/>
                <a:gd name="T92" fmla="*/ 62 w 80"/>
                <a:gd name="T93" fmla="*/ 607 h 717"/>
                <a:gd name="T94" fmla="*/ 67 w 80"/>
                <a:gd name="T95" fmla="*/ 648 h 717"/>
                <a:gd name="T96" fmla="*/ 74 w 80"/>
                <a:gd name="T97" fmla="*/ 683 h 717"/>
                <a:gd name="T98" fmla="*/ 78 w 80"/>
                <a:gd name="T99" fmla="*/ 707 h 717"/>
                <a:gd name="T100" fmla="*/ 79 w 80"/>
                <a:gd name="T101" fmla="*/ 716 h 7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"/>
                <a:gd name="T154" fmla="*/ 0 h 717"/>
                <a:gd name="T155" fmla="*/ 80 w 80"/>
                <a:gd name="T156" fmla="*/ 717 h 7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" h="717">
                  <a:moveTo>
                    <a:pt x="79" y="716"/>
                  </a:moveTo>
                  <a:lnTo>
                    <a:pt x="79" y="714"/>
                  </a:lnTo>
                  <a:lnTo>
                    <a:pt x="78" y="704"/>
                  </a:lnTo>
                  <a:lnTo>
                    <a:pt x="76" y="689"/>
                  </a:lnTo>
                  <a:lnTo>
                    <a:pt x="73" y="670"/>
                  </a:lnTo>
                  <a:lnTo>
                    <a:pt x="71" y="648"/>
                  </a:lnTo>
                  <a:lnTo>
                    <a:pt x="67" y="622"/>
                  </a:lnTo>
                  <a:lnTo>
                    <a:pt x="64" y="594"/>
                  </a:lnTo>
                  <a:lnTo>
                    <a:pt x="60" y="565"/>
                  </a:lnTo>
                  <a:lnTo>
                    <a:pt x="56" y="535"/>
                  </a:lnTo>
                  <a:lnTo>
                    <a:pt x="52" y="506"/>
                  </a:lnTo>
                  <a:lnTo>
                    <a:pt x="48" y="477"/>
                  </a:lnTo>
                  <a:lnTo>
                    <a:pt x="44" y="449"/>
                  </a:lnTo>
                  <a:lnTo>
                    <a:pt x="40" y="424"/>
                  </a:lnTo>
                  <a:lnTo>
                    <a:pt x="36" y="402"/>
                  </a:lnTo>
                  <a:lnTo>
                    <a:pt x="34" y="384"/>
                  </a:lnTo>
                  <a:lnTo>
                    <a:pt x="31" y="371"/>
                  </a:lnTo>
                  <a:lnTo>
                    <a:pt x="29" y="360"/>
                  </a:lnTo>
                  <a:lnTo>
                    <a:pt x="27" y="348"/>
                  </a:lnTo>
                  <a:lnTo>
                    <a:pt x="23" y="336"/>
                  </a:lnTo>
                  <a:lnTo>
                    <a:pt x="21" y="321"/>
                  </a:lnTo>
                  <a:lnTo>
                    <a:pt x="19" y="306"/>
                  </a:lnTo>
                  <a:lnTo>
                    <a:pt x="16" y="292"/>
                  </a:lnTo>
                  <a:lnTo>
                    <a:pt x="14" y="277"/>
                  </a:lnTo>
                  <a:lnTo>
                    <a:pt x="12" y="263"/>
                  </a:lnTo>
                  <a:lnTo>
                    <a:pt x="9" y="248"/>
                  </a:lnTo>
                  <a:lnTo>
                    <a:pt x="8" y="233"/>
                  </a:lnTo>
                  <a:lnTo>
                    <a:pt x="8" y="220"/>
                  </a:lnTo>
                  <a:lnTo>
                    <a:pt x="7" y="207"/>
                  </a:lnTo>
                  <a:lnTo>
                    <a:pt x="7" y="194"/>
                  </a:lnTo>
                  <a:lnTo>
                    <a:pt x="7" y="184"/>
                  </a:lnTo>
                  <a:lnTo>
                    <a:pt x="8" y="174"/>
                  </a:lnTo>
                  <a:lnTo>
                    <a:pt x="10" y="165"/>
                  </a:lnTo>
                  <a:lnTo>
                    <a:pt x="10" y="163"/>
                  </a:lnTo>
                  <a:lnTo>
                    <a:pt x="9" y="158"/>
                  </a:lnTo>
                  <a:lnTo>
                    <a:pt x="9" y="152"/>
                  </a:lnTo>
                  <a:lnTo>
                    <a:pt x="8" y="142"/>
                  </a:lnTo>
                  <a:lnTo>
                    <a:pt x="8" y="133"/>
                  </a:lnTo>
                  <a:lnTo>
                    <a:pt x="8" y="12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2" y="95"/>
                  </a:lnTo>
                  <a:lnTo>
                    <a:pt x="12" y="81"/>
                  </a:lnTo>
                  <a:lnTo>
                    <a:pt x="12" y="64"/>
                  </a:lnTo>
                  <a:lnTo>
                    <a:pt x="10" y="46"/>
                  </a:lnTo>
                  <a:lnTo>
                    <a:pt x="9" y="29"/>
                  </a:lnTo>
                  <a:lnTo>
                    <a:pt x="8" y="15"/>
                  </a:lnTo>
                  <a:lnTo>
                    <a:pt x="8" y="4"/>
                  </a:lnTo>
                  <a:lnTo>
                    <a:pt x="8" y="0"/>
                  </a:lnTo>
                  <a:lnTo>
                    <a:pt x="3" y="105"/>
                  </a:lnTo>
                  <a:lnTo>
                    <a:pt x="3" y="106"/>
                  </a:lnTo>
                  <a:lnTo>
                    <a:pt x="2" y="111"/>
                  </a:lnTo>
                  <a:lnTo>
                    <a:pt x="1" y="117"/>
                  </a:lnTo>
                  <a:lnTo>
                    <a:pt x="1" y="124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1" y="153"/>
                  </a:lnTo>
                  <a:lnTo>
                    <a:pt x="2" y="163"/>
                  </a:lnTo>
                  <a:lnTo>
                    <a:pt x="2" y="165"/>
                  </a:lnTo>
                  <a:lnTo>
                    <a:pt x="3" y="168"/>
                  </a:lnTo>
                  <a:lnTo>
                    <a:pt x="5" y="174"/>
                  </a:lnTo>
                  <a:lnTo>
                    <a:pt x="5" y="181"/>
                  </a:lnTo>
                  <a:lnTo>
                    <a:pt x="5" y="185"/>
                  </a:lnTo>
                  <a:lnTo>
                    <a:pt x="3" y="190"/>
                  </a:lnTo>
                  <a:lnTo>
                    <a:pt x="2" y="194"/>
                  </a:lnTo>
                  <a:lnTo>
                    <a:pt x="1" y="203"/>
                  </a:lnTo>
                  <a:lnTo>
                    <a:pt x="1" y="213"/>
                  </a:lnTo>
                  <a:lnTo>
                    <a:pt x="2" y="226"/>
                  </a:lnTo>
                  <a:lnTo>
                    <a:pt x="3" y="244"/>
                  </a:lnTo>
                  <a:lnTo>
                    <a:pt x="7" y="266"/>
                  </a:lnTo>
                  <a:lnTo>
                    <a:pt x="8" y="277"/>
                  </a:lnTo>
                  <a:lnTo>
                    <a:pt x="10" y="289"/>
                  </a:lnTo>
                  <a:lnTo>
                    <a:pt x="13" y="301"/>
                  </a:lnTo>
                  <a:lnTo>
                    <a:pt x="14" y="316"/>
                  </a:lnTo>
                  <a:lnTo>
                    <a:pt x="17" y="329"/>
                  </a:lnTo>
                  <a:lnTo>
                    <a:pt x="19" y="345"/>
                  </a:lnTo>
                  <a:lnTo>
                    <a:pt x="22" y="361"/>
                  </a:lnTo>
                  <a:lnTo>
                    <a:pt x="24" y="376"/>
                  </a:lnTo>
                  <a:lnTo>
                    <a:pt x="27" y="391"/>
                  </a:lnTo>
                  <a:lnTo>
                    <a:pt x="29" y="405"/>
                  </a:lnTo>
                  <a:lnTo>
                    <a:pt x="31" y="419"/>
                  </a:lnTo>
                  <a:lnTo>
                    <a:pt x="34" y="432"/>
                  </a:lnTo>
                  <a:lnTo>
                    <a:pt x="36" y="444"/>
                  </a:lnTo>
                  <a:lnTo>
                    <a:pt x="37" y="453"/>
                  </a:lnTo>
                  <a:lnTo>
                    <a:pt x="38" y="462"/>
                  </a:lnTo>
                  <a:lnTo>
                    <a:pt x="40" y="469"/>
                  </a:lnTo>
                  <a:lnTo>
                    <a:pt x="41" y="478"/>
                  </a:lnTo>
                  <a:lnTo>
                    <a:pt x="43" y="490"/>
                  </a:lnTo>
                  <a:lnTo>
                    <a:pt x="45" y="506"/>
                  </a:lnTo>
                  <a:lnTo>
                    <a:pt x="49" y="523"/>
                  </a:lnTo>
                  <a:lnTo>
                    <a:pt x="51" y="542"/>
                  </a:lnTo>
                  <a:lnTo>
                    <a:pt x="55" y="563"/>
                  </a:lnTo>
                  <a:lnTo>
                    <a:pt x="58" y="585"/>
                  </a:lnTo>
                  <a:lnTo>
                    <a:pt x="62" y="607"/>
                  </a:lnTo>
                  <a:lnTo>
                    <a:pt x="65" y="627"/>
                  </a:lnTo>
                  <a:lnTo>
                    <a:pt x="67" y="648"/>
                  </a:lnTo>
                  <a:lnTo>
                    <a:pt x="71" y="666"/>
                  </a:lnTo>
                  <a:lnTo>
                    <a:pt x="74" y="683"/>
                  </a:lnTo>
                  <a:lnTo>
                    <a:pt x="76" y="697"/>
                  </a:lnTo>
                  <a:lnTo>
                    <a:pt x="78" y="707"/>
                  </a:lnTo>
                  <a:lnTo>
                    <a:pt x="79" y="715"/>
                  </a:lnTo>
                  <a:lnTo>
                    <a:pt x="79" y="716"/>
                  </a:lnTo>
                </a:path>
              </a:pathLst>
            </a:custGeom>
            <a:solidFill>
              <a:srgbClr val="CC9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42"/>
            <p:cNvSpPr>
              <a:spLocks/>
            </p:cNvSpPr>
            <p:nvPr/>
          </p:nvSpPr>
          <p:spPr bwMode="auto">
            <a:xfrm>
              <a:off x="3107" y="2075"/>
              <a:ext cx="53" cy="1248"/>
            </a:xfrm>
            <a:custGeom>
              <a:avLst/>
              <a:gdLst>
                <a:gd name="T0" fmla="*/ 27 w 53"/>
                <a:gd name="T1" fmla="*/ 9 h 1248"/>
                <a:gd name="T2" fmla="*/ 30 w 53"/>
                <a:gd name="T3" fmla="*/ 46 h 1248"/>
                <a:gd name="T4" fmla="*/ 33 w 53"/>
                <a:gd name="T5" fmla="*/ 100 h 1248"/>
                <a:gd name="T6" fmla="*/ 35 w 53"/>
                <a:gd name="T7" fmla="*/ 156 h 1248"/>
                <a:gd name="T8" fmla="*/ 38 w 53"/>
                <a:gd name="T9" fmla="*/ 200 h 1248"/>
                <a:gd name="T10" fmla="*/ 38 w 53"/>
                <a:gd name="T11" fmla="*/ 225 h 1248"/>
                <a:gd name="T12" fmla="*/ 41 w 53"/>
                <a:gd name="T13" fmla="*/ 252 h 1248"/>
                <a:gd name="T14" fmla="*/ 41 w 53"/>
                <a:gd name="T15" fmla="*/ 282 h 1248"/>
                <a:gd name="T16" fmla="*/ 40 w 53"/>
                <a:gd name="T17" fmla="*/ 303 h 1248"/>
                <a:gd name="T18" fmla="*/ 40 w 53"/>
                <a:gd name="T19" fmla="*/ 336 h 1248"/>
                <a:gd name="T20" fmla="*/ 41 w 53"/>
                <a:gd name="T21" fmla="*/ 379 h 1248"/>
                <a:gd name="T22" fmla="*/ 41 w 53"/>
                <a:gd name="T23" fmla="*/ 422 h 1248"/>
                <a:gd name="T24" fmla="*/ 42 w 53"/>
                <a:gd name="T25" fmla="*/ 451 h 1248"/>
                <a:gd name="T26" fmla="*/ 42 w 53"/>
                <a:gd name="T27" fmla="*/ 577 h 1248"/>
                <a:gd name="T28" fmla="*/ 50 w 53"/>
                <a:gd name="T29" fmla="*/ 666 h 1248"/>
                <a:gd name="T30" fmla="*/ 51 w 53"/>
                <a:gd name="T31" fmla="*/ 676 h 1248"/>
                <a:gd name="T32" fmla="*/ 52 w 53"/>
                <a:gd name="T33" fmla="*/ 697 h 1248"/>
                <a:gd name="T34" fmla="*/ 51 w 53"/>
                <a:gd name="T35" fmla="*/ 718 h 1248"/>
                <a:gd name="T36" fmla="*/ 47 w 53"/>
                <a:gd name="T37" fmla="*/ 770 h 1248"/>
                <a:gd name="T38" fmla="*/ 40 w 53"/>
                <a:gd name="T39" fmla="*/ 856 h 1248"/>
                <a:gd name="T40" fmla="*/ 33 w 53"/>
                <a:gd name="T41" fmla="*/ 946 h 1248"/>
                <a:gd name="T42" fmla="*/ 27 w 53"/>
                <a:gd name="T43" fmla="*/ 1021 h 1248"/>
                <a:gd name="T44" fmla="*/ 23 w 53"/>
                <a:gd name="T45" fmla="*/ 1056 h 1248"/>
                <a:gd name="T46" fmla="*/ 21 w 53"/>
                <a:gd name="T47" fmla="*/ 1076 h 1248"/>
                <a:gd name="T48" fmla="*/ 17 w 53"/>
                <a:gd name="T49" fmla="*/ 1117 h 1248"/>
                <a:gd name="T50" fmla="*/ 11 w 53"/>
                <a:gd name="T51" fmla="*/ 1166 h 1248"/>
                <a:gd name="T52" fmla="*/ 5 w 53"/>
                <a:gd name="T53" fmla="*/ 1212 h 1248"/>
                <a:gd name="T54" fmla="*/ 1 w 53"/>
                <a:gd name="T55" fmla="*/ 1242 h 1248"/>
                <a:gd name="T56" fmla="*/ 0 w 53"/>
                <a:gd name="T57" fmla="*/ 1238 h 1248"/>
                <a:gd name="T58" fmla="*/ 3 w 53"/>
                <a:gd name="T59" fmla="*/ 1201 h 1248"/>
                <a:gd name="T60" fmla="*/ 8 w 53"/>
                <a:gd name="T61" fmla="*/ 1144 h 1248"/>
                <a:gd name="T62" fmla="*/ 14 w 53"/>
                <a:gd name="T63" fmla="*/ 1082 h 1248"/>
                <a:gd name="T64" fmla="*/ 18 w 53"/>
                <a:gd name="T65" fmla="*/ 1028 h 1248"/>
                <a:gd name="T66" fmla="*/ 20 w 53"/>
                <a:gd name="T67" fmla="*/ 991 h 1248"/>
                <a:gd name="T68" fmla="*/ 24 w 53"/>
                <a:gd name="T69" fmla="*/ 939 h 1248"/>
                <a:gd name="T70" fmla="*/ 30 w 53"/>
                <a:gd name="T71" fmla="*/ 869 h 1248"/>
                <a:gd name="T72" fmla="*/ 35 w 53"/>
                <a:gd name="T73" fmla="*/ 798 h 1248"/>
                <a:gd name="T74" fmla="*/ 40 w 53"/>
                <a:gd name="T75" fmla="*/ 740 h 1248"/>
                <a:gd name="T76" fmla="*/ 42 w 53"/>
                <a:gd name="T77" fmla="*/ 712 h 1248"/>
                <a:gd name="T78" fmla="*/ 42 w 53"/>
                <a:gd name="T79" fmla="*/ 691 h 1248"/>
                <a:gd name="T80" fmla="*/ 41 w 53"/>
                <a:gd name="T81" fmla="*/ 675 h 1248"/>
                <a:gd name="T82" fmla="*/ 40 w 53"/>
                <a:gd name="T83" fmla="*/ 664 h 1248"/>
                <a:gd name="T84" fmla="*/ 38 w 53"/>
                <a:gd name="T85" fmla="*/ 653 h 1248"/>
                <a:gd name="T86" fmla="*/ 37 w 53"/>
                <a:gd name="T87" fmla="*/ 644 h 1248"/>
                <a:gd name="T88" fmla="*/ 35 w 53"/>
                <a:gd name="T89" fmla="*/ 587 h 1248"/>
                <a:gd name="T90" fmla="*/ 34 w 53"/>
                <a:gd name="T91" fmla="*/ 576 h 1248"/>
                <a:gd name="T92" fmla="*/ 34 w 53"/>
                <a:gd name="T93" fmla="*/ 557 h 1248"/>
                <a:gd name="T94" fmla="*/ 34 w 53"/>
                <a:gd name="T95" fmla="*/ 527 h 1248"/>
                <a:gd name="T96" fmla="*/ 35 w 53"/>
                <a:gd name="T97" fmla="*/ 495 h 1248"/>
                <a:gd name="T98" fmla="*/ 35 w 53"/>
                <a:gd name="T99" fmla="*/ 468 h 1248"/>
                <a:gd name="T100" fmla="*/ 35 w 53"/>
                <a:gd name="T101" fmla="*/ 457 h 1248"/>
                <a:gd name="T102" fmla="*/ 35 w 53"/>
                <a:gd name="T103" fmla="*/ 282 h 1248"/>
                <a:gd name="T104" fmla="*/ 34 w 53"/>
                <a:gd name="T105" fmla="*/ 249 h 1248"/>
                <a:gd name="T106" fmla="*/ 34 w 53"/>
                <a:gd name="T107" fmla="*/ 223 h 1248"/>
                <a:gd name="T108" fmla="*/ 34 w 53"/>
                <a:gd name="T109" fmla="*/ 204 h 1248"/>
                <a:gd name="T110" fmla="*/ 33 w 53"/>
                <a:gd name="T111" fmla="*/ 181 h 1248"/>
                <a:gd name="T112" fmla="*/ 31 w 53"/>
                <a:gd name="T113" fmla="*/ 155 h 1248"/>
                <a:gd name="T114" fmla="*/ 30 w 53"/>
                <a:gd name="T115" fmla="*/ 126 h 1248"/>
                <a:gd name="T116" fmla="*/ 29 w 53"/>
                <a:gd name="T117" fmla="*/ 86 h 1248"/>
                <a:gd name="T118" fmla="*/ 28 w 53"/>
                <a:gd name="T119" fmla="*/ 45 h 1248"/>
                <a:gd name="T120" fmla="*/ 27 w 53"/>
                <a:gd name="T121" fmla="*/ 13 h 1248"/>
                <a:gd name="T122" fmla="*/ 27 w 53"/>
                <a:gd name="T123" fmla="*/ 0 h 12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"/>
                <a:gd name="T187" fmla="*/ 0 h 1248"/>
                <a:gd name="T188" fmla="*/ 53 w 53"/>
                <a:gd name="T189" fmla="*/ 1248 h 12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" h="1248">
                  <a:moveTo>
                    <a:pt x="27" y="0"/>
                  </a:moveTo>
                  <a:lnTo>
                    <a:pt x="27" y="2"/>
                  </a:lnTo>
                  <a:lnTo>
                    <a:pt x="27" y="9"/>
                  </a:lnTo>
                  <a:lnTo>
                    <a:pt x="28" y="18"/>
                  </a:lnTo>
                  <a:lnTo>
                    <a:pt x="29" y="31"/>
                  </a:lnTo>
                  <a:lnTo>
                    <a:pt x="30" y="46"/>
                  </a:lnTo>
                  <a:lnTo>
                    <a:pt x="30" y="62"/>
                  </a:lnTo>
                  <a:lnTo>
                    <a:pt x="31" y="81"/>
                  </a:lnTo>
                  <a:lnTo>
                    <a:pt x="33" y="100"/>
                  </a:lnTo>
                  <a:lnTo>
                    <a:pt x="34" y="119"/>
                  </a:lnTo>
                  <a:lnTo>
                    <a:pt x="35" y="138"/>
                  </a:lnTo>
                  <a:lnTo>
                    <a:pt x="35" y="156"/>
                  </a:lnTo>
                  <a:lnTo>
                    <a:pt x="37" y="174"/>
                  </a:lnTo>
                  <a:lnTo>
                    <a:pt x="37" y="188"/>
                  </a:lnTo>
                  <a:lnTo>
                    <a:pt x="38" y="200"/>
                  </a:lnTo>
                  <a:lnTo>
                    <a:pt x="38" y="209"/>
                  </a:lnTo>
                  <a:lnTo>
                    <a:pt x="38" y="216"/>
                  </a:lnTo>
                  <a:lnTo>
                    <a:pt x="38" y="225"/>
                  </a:lnTo>
                  <a:lnTo>
                    <a:pt x="39" y="232"/>
                  </a:lnTo>
                  <a:lnTo>
                    <a:pt x="40" y="242"/>
                  </a:lnTo>
                  <a:lnTo>
                    <a:pt x="41" y="252"/>
                  </a:lnTo>
                  <a:lnTo>
                    <a:pt x="41" y="262"/>
                  </a:lnTo>
                  <a:lnTo>
                    <a:pt x="41" y="271"/>
                  </a:lnTo>
                  <a:lnTo>
                    <a:pt x="41" y="282"/>
                  </a:lnTo>
                  <a:lnTo>
                    <a:pt x="40" y="292"/>
                  </a:lnTo>
                  <a:lnTo>
                    <a:pt x="40" y="296"/>
                  </a:lnTo>
                  <a:lnTo>
                    <a:pt x="40" y="303"/>
                  </a:lnTo>
                  <a:lnTo>
                    <a:pt x="40" y="313"/>
                  </a:lnTo>
                  <a:lnTo>
                    <a:pt x="40" y="323"/>
                  </a:lnTo>
                  <a:lnTo>
                    <a:pt x="40" y="336"/>
                  </a:lnTo>
                  <a:lnTo>
                    <a:pt x="40" y="350"/>
                  </a:lnTo>
                  <a:lnTo>
                    <a:pt x="40" y="364"/>
                  </a:lnTo>
                  <a:lnTo>
                    <a:pt x="41" y="379"/>
                  </a:lnTo>
                  <a:lnTo>
                    <a:pt x="41" y="394"/>
                  </a:lnTo>
                  <a:lnTo>
                    <a:pt x="41" y="408"/>
                  </a:lnTo>
                  <a:lnTo>
                    <a:pt x="41" y="422"/>
                  </a:lnTo>
                  <a:lnTo>
                    <a:pt x="41" y="434"/>
                  </a:lnTo>
                  <a:lnTo>
                    <a:pt x="42" y="444"/>
                  </a:lnTo>
                  <a:lnTo>
                    <a:pt x="42" y="451"/>
                  </a:lnTo>
                  <a:lnTo>
                    <a:pt x="42" y="456"/>
                  </a:lnTo>
                  <a:lnTo>
                    <a:pt x="42" y="457"/>
                  </a:lnTo>
                  <a:lnTo>
                    <a:pt x="42" y="577"/>
                  </a:lnTo>
                  <a:lnTo>
                    <a:pt x="46" y="592"/>
                  </a:lnTo>
                  <a:lnTo>
                    <a:pt x="46" y="641"/>
                  </a:lnTo>
                  <a:lnTo>
                    <a:pt x="50" y="666"/>
                  </a:lnTo>
                  <a:lnTo>
                    <a:pt x="50" y="668"/>
                  </a:lnTo>
                  <a:lnTo>
                    <a:pt x="50" y="671"/>
                  </a:lnTo>
                  <a:lnTo>
                    <a:pt x="51" y="676"/>
                  </a:lnTo>
                  <a:lnTo>
                    <a:pt x="51" y="682"/>
                  </a:lnTo>
                  <a:lnTo>
                    <a:pt x="51" y="690"/>
                  </a:lnTo>
                  <a:lnTo>
                    <a:pt x="52" y="697"/>
                  </a:lnTo>
                  <a:lnTo>
                    <a:pt x="52" y="704"/>
                  </a:lnTo>
                  <a:lnTo>
                    <a:pt x="51" y="712"/>
                  </a:lnTo>
                  <a:lnTo>
                    <a:pt x="51" y="718"/>
                  </a:lnTo>
                  <a:lnTo>
                    <a:pt x="50" y="731"/>
                  </a:lnTo>
                  <a:lnTo>
                    <a:pt x="49" y="748"/>
                  </a:lnTo>
                  <a:lnTo>
                    <a:pt x="47" y="770"/>
                  </a:lnTo>
                  <a:lnTo>
                    <a:pt x="45" y="797"/>
                  </a:lnTo>
                  <a:lnTo>
                    <a:pt x="42" y="825"/>
                  </a:lnTo>
                  <a:lnTo>
                    <a:pt x="40" y="856"/>
                  </a:lnTo>
                  <a:lnTo>
                    <a:pt x="37" y="886"/>
                  </a:lnTo>
                  <a:lnTo>
                    <a:pt x="35" y="917"/>
                  </a:lnTo>
                  <a:lnTo>
                    <a:pt x="33" y="946"/>
                  </a:lnTo>
                  <a:lnTo>
                    <a:pt x="30" y="974"/>
                  </a:lnTo>
                  <a:lnTo>
                    <a:pt x="29" y="1000"/>
                  </a:lnTo>
                  <a:lnTo>
                    <a:pt x="27" y="1021"/>
                  </a:lnTo>
                  <a:lnTo>
                    <a:pt x="25" y="1039"/>
                  </a:lnTo>
                  <a:lnTo>
                    <a:pt x="24" y="1050"/>
                  </a:lnTo>
                  <a:lnTo>
                    <a:pt x="23" y="1056"/>
                  </a:lnTo>
                  <a:lnTo>
                    <a:pt x="22" y="1060"/>
                  </a:lnTo>
                  <a:lnTo>
                    <a:pt x="22" y="1066"/>
                  </a:lnTo>
                  <a:lnTo>
                    <a:pt x="21" y="1076"/>
                  </a:lnTo>
                  <a:lnTo>
                    <a:pt x="20" y="1088"/>
                  </a:lnTo>
                  <a:lnTo>
                    <a:pt x="18" y="1102"/>
                  </a:lnTo>
                  <a:lnTo>
                    <a:pt x="17" y="1117"/>
                  </a:lnTo>
                  <a:lnTo>
                    <a:pt x="15" y="1132"/>
                  </a:lnTo>
                  <a:lnTo>
                    <a:pt x="13" y="1149"/>
                  </a:lnTo>
                  <a:lnTo>
                    <a:pt x="11" y="1166"/>
                  </a:lnTo>
                  <a:lnTo>
                    <a:pt x="10" y="1182"/>
                  </a:lnTo>
                  <a:lnTo>
                    <a:pt x="6" y="1197"/>
                  </a:lnTo>
                  <a:lnTo>
                    <a:pt x="5" y="1212"/>
                  </a:lnTo>
                  <a:lnTo>
                    <a:pt x="4" y="1224"/>
                  </a:lnTo>
                  <a:lnTo>
                    <a:pt x="2" y="1235"/>
                  </a:lnTo>
                  <a:lnTo>
                    <a:pt x="1" y="1242"/>
                  </a:lnTo>
                  <a:lnTo>
                    <a:pt x="0" y="1247"/>
                  </a:lnTo>
                  <a:lnTo>
                    <a:pt x="0" y="1246"/>
                  </a:lnTo>
                  <a:lnTo>
                    <a:pt x="0" y="1238"/>
                  </a:lnTo>
                  <a:lnTo>
                    <a:pt x="1" y="1229"/>
                  </a:lnTo>
                  <a:lnTo>
                    <a:pt x="2" y="1216"/>
                  </a:lnTo>
                  <a:lnTo>
                    <a:pt x="3" y="1201"/>
                  </a:lnTo>
                  <a:lnTo>
                    <a:pt x="5" y="1183"/>
                  </a:lnTo>
                  <a:lnTo>
                    <a:pt x="6" y="1164"/>
                  </a:lnTo>
                  <a:lnTo>
                    <a:pt x="8" y="1144"/>
                  </a:lnTo>
                  <a:lnTo>
                    <a:pt x="10" y="1124"/>
                  </a:lnTo>
                  <a:lnTo>
                    <a:pt x="12" y="1103"/>
                  </a:lnTo>
                  <a:lnTo>
                    <a:pt x="14" y="1082"/>
                  </a:lnTo>
                  <a:lnTo>
                    <a:pt x="15" y="1062"/>
                  </a:lnTo>
                  <a:lnTo>
                    <a:pt x="17" y="1044"/>
                  </a:lnTo>
                  <a:lnTo>
                    <a:pt x="18" y="1028"/>
                  </a:lnTo>
                  <a:lnTo>
                    <a:pt x="19" y="1015"/>
                  </a:lnTo>
                  <a:lnTo>
                    <a:pt x="20" y="1004"/>
                  </a:lnTo>
                  <a:lnTo>
                    <a:pt x="20" y="991"/>
                  </a:lnTo>
                  <a:lnTo>
                    <a:pt x="21" y="977"/>
                  </a:lnTo>
                  <a:lnTo>
                    <a:pt x="22" y="958"/>
                  </a:lnTo>
                  <a:lnTo>
                    <a:pt x="24" y="939"/>
                  </a:lnTo>
                  <a:lnTo>
                    <a:pt x="27" y="917"/>
                  </a:lnTo>
                  <a:lnTo>
                    <a:pt x="29" y="894"/>
                  </a:lnTo>
                  <a:lnTo>
                    <a:pt x="30" y="869"/>
                  </a:lnTo>
                  <a:lnTo>
                    <a:pt x="32" y="845"/>
                  </a:lnTo>
                  <a:lnTo>
                    <a:pt x="34" y="820"/>
                  </a:lnTo>
                  <a:lnTo>
                    <a:pt x="35" y="798"/>
                  </a:lnTo>
                  <a:lnTo>
                    <a:pt x="37" y="776"/>
                  </a:lnTo>
                  <a:lnTo>
                    <a:pt x="38" y="757"/>
                  </a:lnTo>
                  <a:lnTo>
                    <a:pt x="40" y="740"/>
                  </a:lnTo>
                  <a:lnTo>
                    <a:pt x="41" y="726"/>
                  </a:lnTo>
                  <a:lnTo>
                    <a:pt x="41" y="716"/>
                  </a:lnTo>
                  <a:lnTo>
                    <a:pt x="42" y="712"/>
                  </a:lnTo>
                  <a:lnTo>
                    <a:pt x="42" y="704"/>
                  </a:lnTo>
                  <a:lnTo>
                    <a:pt x="42" y="698"/>
                  </a:lnTo>
                  <a:lnTo>
                    <a:pt x="42" y="691"/>
                  </a:lnTo>
                  <a:lnTo>
                    <a:pt x="42" y="685"/>
                  </a:lnTo>
                  <a:lnTo>
                    <a:pt x="42" y="680"/>
                  </a:lnTo>
                  <a:lnTo>
                    <a:pt x="41" y="675"/>
                  </a:lnTo>
                  <a:lnTo>
                    <a:pt x="41" y="670"/>
                  </a:lnTo>
                  <a:lnTo>
                    <a:pt x="40" y="666"/>
                  </a:lnTo>
                  <a:lnTo>
                    <a:pt x="40" y="664"/>
                  </a:lnTo>
                  <a:lnTo>
                    <a:pt x="40" y="660"/>
                  </a:lnTo>
                  <a:lnTo>
                    <a:pt x="39" y="657"/>
                  </a:lnTo>
                  <a:lnTo>
                    <a:pt x="38" y="653"/>
                  </a:lnTo>
                  <a:lnTo>
                    <a:pt x="38" y="649"/>
                  </a:lnTo>
                  <a:lnTo>
                    <a:pt x="37" y="647"/>
                  </a:lnTo>
                  <a:lnTo>
                    <a:pt x="37" y="644"/>
                  </a:lnTo>
                  <a:lnTo>
                    <a:pt x="37" y="593"/>
                  </a:lnTo>
                  <a:lnTo>
                    <a:pt x="36" y="592"/>
                  </a:lnTo>
                  <a:lnTo>
                    <a:pt x="35" y="587"/>
                  </a:lnTo>
                  <a:lnTo>
                    <a:pt x="35" y="582"/>
                  </a:lnTo>
                  <a:lnTo>
                    <a:pt x="34" y="578"/>
                  </a:lnTo>
                  <a:lnTo>
                    <a:pt x="34" y="576"/>
                  </a:lnTo>
                  <a:lnTo>
                    <a:pt x="34" y="571"/>
                  </a:lnTo>
                  <a:lnTo>
                    <a:pt x="34" y="565"/>
                  </a:lnTo>
                  <a:lnTo>
                    <a:pt x="34" y="557"/>
                  </a:lnTo>
                  <a:lnTo>
                    <a:pt x="34" y="548"/>
                  </a:lnTo>
                  <a:lnTo>
                    <a:pt x="34" y="538"/>
                  </a:lnTo>
                  <a:lnTo>
                    <a:pt x="34" y="527"/>
                  </a:lnTo>
                  <a:lnTo>
                    <a:pt x="34" y="517"/>
                  </a:lnTo>
                  <a:lnTo>
                    <a:pt x="35" y="505"/>
                  </a:lnTo>
                  <a:lnTo>
                    <a:pt x="35" y="495"/>
                  </a:lnTo>
                  <a:lnTo>
                    <a:pt x="35" y="485"/>
                  </a:lnTo>
                  <a:lnTo>
                    <a:pt x="35" y="476"/>
                  </a:lnTo>
                  <a:lnTo>
                    <a:pt x="35" y="468"/>
                  </a:lnTo>
                  <a:lnTo>
                    <a:pt x="35" y="462"/>
                  </a:lnTo>
                  <a:lnTo>
                    <a:pt x="35" y="458"/>
                  </a:lnTo>
                  <a:lnTo>
                    <a:pt x="35" y="457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2"/>
                  </a:lnTo>
                  <a:lnTo>
                    <a:pt x="35" y="273"/>
                  </a:lnTo>
                  <a:lnTo>
                    <a:pt x="34" y="262"/>
                  </a:lnTo>
                  <a:lnTo>
                    <a:pt x="34" y="249"/>
                  </a:lnTo>
                  <a:lnTo>
                    <a:pt x="34" y="238"/>
                  </a:lnTo>
                  <a:lnTo>
                    <a:pt x="34" y="229"/>
                  </a:lnTo>
                  <a:lnTo>
                    <a:pt x="34" y="223"/>
                  </a:lnTo>
                  <a:lnTo>
                    <a:pt x="34" y="218"/>
                  </a:lnTo>
                  <a:lnTo>
                    <a:pt x="34" y="212"/>
                  </a:lnTo>
                  <a:lnTo>
                    <a:pt x="34" y="204"/>
                  </a:lnTo>
                  <a:lnTo>
                    <a:pt x="34" y="198"/>
                  </a:lnTo>
                  <a:lnTo>
                    <a:pt x="33" y="189"/>
                  </a:lnTo>
                  <a:lnTo>
                    <a:pt x="33" y="181"/>
                  </a:lnTo>
                  <a:lnTo>
                    <a:pt x="32" y="171"/>
                  </a:lnTo>
                  <a:lnTo>
                    <a:pt x="31" y="161"/>
                  </a:lnTo>
                  <a:lnTo>
                    <a:pt x="31" y="155"/>
                  </a:lnTo>
                  <a:lnTo>
                    <a:pt x="31" y="148"/>
                  </a:lnTo>
                  <a:lnTo>
                    <a:pt x="30" y="137"/>
                  </a:lnTo>
                  <a:lnTo>
                    <a:pt x="30" y="126"/>
                  </a:lnTo>
                  <a:lnTo>
                    <a:pt x="30" y="112"/>
                  </a:lnTo>
                  <a:lnTo>
                    <a:pt x="29" y="99"/>
                  </a:lnTo>
                  <a:lnTo>
                    <a:pt x="29" y="86"/>
                  </a:lnTo>
                  <a:lnTo>
                    <a:pt x="29" y="72"/>
                  </a:lnTo>
                  <a:lnTo>
                    <a:pt x="28" y="57"/>
                  </a:lnTo>
                  <a:lnTo>
                    <a:pt x="28" y="45"/>
                  </a:lnTo>
                  <a:lnTo>
                    <a:pt x="27" y="33"/>
                  </a:lnTo>
                  <a:lnTo>
                    <a:pt x="27" y="22"/>
                  </a:lnTo>
                  <a:lnTo>
                    <a:pt x="27" y="13"/>
                  </a:lnTo>
                  <a:lnTo>
                    <a:pt x="27" y="6"/>
                  </a:lnTo>
                  <a:lnTo>
                    <a:pt x="27" y="2"/>
                  </a:lnTo>
                  <a:lnTo>
                    <a:pt x="27" y="0"/>
                  </a:lnTo>
                </a:path>
              </a:pathLst>
            </a:custGeom>
            <a:solidFill>
              <a:srgbClr val="CC9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43"/>
            <p:cNvSpPr>
              <a:spLocks/>
            </p:cNvSpPr>
            <p:nvPr/>
          </p:nvSpPr>
          <p:spPr bwMode="auto">
            <a:xfrm>
              <a:off x="3287" y="1693"/>
              <a:ext cx="76" cy="717"/>
            </a:xfrm>
            <a:custGeom>
              <a:avLst/>
              <a:gdLst>
                <a:gd name="T0" fmla="*/ 0 w 76"/>
                <a:gd name="T1" fmla="*/ 4 h 717"/>
                <a:gd name="T2" fmla="*/ 2 w 76"/>
                <a:gd name="T3" fmla="*/ 28 h 717"/>
                <a:gd name="T4" fmla="*/ 8 w 76"/>
                <a:gd name="T5" fmla="*/ 69 h 717"/>
                <a:gd name="T6" fmla="*/ 15 w 76"/>
                <a:gd name="T7" fmla="*/ 121 h 717"/>
                <a:gd name="T8" fmla="*/ 23 w 76"/>
                <a:gd name="T9" fmla="*/ 181 h 717"/>
                <a:gd name="T10" fmla="*/ 31 w 76"/>
                <a:gd name="T11" fmla="*/ 240 h 717"/>
                <a:gd name="T12" fmla="*/ 38 w 76"/>
                <a:gd name="T13" fmla="*/ 291 h 717"/>
                <a:gd name="T14" fmla="*/ 43 w 76"/>
                <a:gd name="T15" fmla="*/ 331 h 717"/>
                <a:gd name="T16" fmla="*/ 48 w 76"/>
                <a:gd name="T17" fmla="*/ 356 h 717"/>
                <a:gd name="T18" fmla="*/ 53 w 76"/>
                <a:gd name="T19" fmla="*/ 381 h 717"/>
                <a:gd name="T20" fmla="*/ 58 w 76"/>
                <a:gd name="T21" fmla="*/ 410 h 717"/>
                <a:gd name="T22" fmla="*/ 63 w 76"/>
                <a:gd name="T23" fmla="*/ 439 h 717"/>
                <a:gd name="T24" fmla="*/ 66 w 76"/>
                <a:gd name="T25" fmla="*/ 468 h 717"/>
                <a:gd name="T26" fmla="*/ 68 w 76"/>
                <a:gd name="T27" fmla="*/ 496 h 717"/>
                <a:gd name="T28" fmla="*/ 68 w 76"/>
                <a:gd name="T29" fmla="*/ 522 h 717"/>
                <a:gd name="T30" fmla="*/ 67 w 76"/>
                <a:gd name="T31" fmla="*/ 541 h 717"/>
                <a:gd name="T32" fmla="*/ 65 w 76"/>
                <a:gd name="T33" fmla="*/ 552 h 717"/>
                <a:gd name="T34" fmla="*/ 66 w 76"/>
                <a:gd name="T35" fmla="*/ 564 h 717"/>
                <a:gd name="T36" fmla="*/ 67 w 76"/>
                <a:gd name="T37" fmla="*/ 584 h 717"/>
                <a:gd name="T38" fmla="*/ 66 w 76"/>
                <a:gd name="T39" fmla="*/ 604 h 717"/>
                <a:gd name="T40" fmla="*/ 64 w 76"/>
                <a:gd name="T41" fmla="*/ 621 h 717"/>
                <a:gd name="T42" fmla="*/ 64 w 76"/>
                <a:gd name="T43" fmla="*/ 652 h 717"/>
                <a:gd name="T44" fmla="*/ 65 w 76"/>
                <a:gd name="T45" fmla="*/ 687 h 717"/>
                <a:gd name="T46" fmla="*/ 67 w 76"/>
                <a:gd name="T47" fmla="*/ 711 h 717"/>
                <a:gd name="T48" fmla="*/ 72 w 76"/>
                <a:gd name="T49" fmla="*/ 612 h 717"/>
                <a:gd name="T50" fmla="*/ 73 w 76"/>
                <a:gd name="T51" fmla="*/ 606 h 717"/>
                <a:gd name="T52" fmla="*/ 74 w 76"/>
                <a:gd name="T53" fmla="*/ 591 h 717"/>
                <a:gd name="T54" fmla="*/ 75 w 76"/>
                <a:gd name="T55" fmla="*/ 572 h 717"/>
                <a:gd name="T56" fmla="*/ 73 w 76"/>
                <a:gd name="T57" fmla="*/ 552 h 717"/>
                <a:gd name="T58" fmla="*/ 72 w 76"/>
                <a:gd name="T59" fmla="*/ 547 h 717"/>
                <a:gd name="T60" fmla="*/ 70 w 76"/>
                <a:gd name="T61" fmla="*/ 535 h 717"/>
                <a:gd name="T62" fmla="*/ 72 w 76"/>
                <a:gd name="T63" fmla="*/ 527 h 717"/>
                <a:gd name="T64" fmla="*/ 74 w 76"/>
                <a:gd name="T65" fmla="*/ 513 h 717"/>
                <a:gd name="T66" fmla="*/ 74 w 76"/>
                <a:gd name="T67" fmla="*/ 490 h 717"/>
                <a:gd name="T68" fmla="*/ 69 w 76"/>
                <a:gd name="T69" fmla="*/ 449 h 717"/>
                <a:gd name="T70" fmla="*/ 66 w 76"/>
                <a:gd name="T71" fmla="*/ 427 h 717"/>
                <a:gd name="T72" fmla="*/ 61 w 76"/>
                <a:gd name="T73" fmla="*/ 400 h 717"/>
                <a:gd name="T74" fmla="*/ 57 w 76"/>
                <a:gd name="T75" fmla="*/ 371 h 717"/>
                <a:gd name="T76" fmla="*/ 52 w 76"/>
                <a:gd name="T77" fmla="*/ 341 h 717"/>
                <a:gd name="T78" fmla="*/ 48 w 76"/>
                <a:gd name="T79" fmla="*/ 311 h 717"/>
                <a:gd name="T80" fmla="*/ 43 w 76"/>
                <a:gd name="T81" fmla="*/ 285 h 717"/>
                <a:gd name="T82" fmla="*/ 40 w 76"/>
                <a:gd name="T83" fmla="*/ 262 h 717"/>
                <a:gd name="T84" fmla="*/ 38 w 76"/>
                <a:gd name="T85" fmla="*/ 246 h 717"/>
                <a:gd name="T86" fmla="*/ 34 w 76"/>
                <a:gd name="T87" fmla="*/ 226 h 717"/>
                <a:gd name="T88" fmla="*/ 30 w 76"/>
                <a:gd name="T89" fmla="*/ 194 h 717"/>
                <a:gd name="T90" fmla="*/ 23 w 76"/>
                <a:gd name="T91" fmla="*/ 153 h 717"/>
                <a:gd name="T92" fmla="*/ 17 w 76"/>
                <a:gd name="T93" fmla="*/ 110 h 717"/>
                <a:gd name="T94" fmla="*/ 10 w 76"/>
                <a:gd name="T95" fmla="*/ 69 h 717"/>
                <a:gd name="T96" fmla="*/ 5 w 76"/>
                <a:gd name="T97" fmla="*/ 34 h 717"/>
                <a:gd name="T98" fmla="*/ 1 w 76"/>
                <a:gd name="T99" fmla="*/ 10 h 717"/>
                <a:gd name="T100" fmla="*/ 0 w 76"/>
                <a:gd name="T101" fmla="*/ 0 h 7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717"/>
                <a:gd name="T155" fmla="*/ 76 w 76"/>
                <a:gd name="T156" fmla="*/ 717 h 7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717">
                  <a:moveTo>
                    <a:pt x="0" y="0"/>
                  </a:moveTo>
                  <a:lnTo>
                    <a:pt x="0" y="4"/>
                  </a:lnTo>
                  <a:lnTo>
                    <a:pt x="1" y="13"/>
                  </a:lnTo>
                  <a:lnTo>
                    <a:pt x="2" y="28"/>
                  </a:lnTo>
                  <a:lnTo>
                    <a:pt x="6" y="46"/>
                  </a:lnTo>
                  <a:lnTo>
                    <a:pt x="8" y="69"/>
                  </a:lnTo>
                  <a:lnTo>
                    <a:pt x="11" y="95"/>
                  </a:lnTo>
                  <a:lnTo>
                    <a:pt x="15" y="121"/>
                  </a:lnTo>
                  <a:lnTo>
                    <a:pt x="18" y="152"/>
                  </a:lnTo>
                  <a:lnTo>
                    <a:pt x="23" y="181"/>
                  </a:lnTo>
                  <a:lnTo>
                    <a:pt x="26" y="211"/>
                  </a:lnTo>
                  <a:lnTo>
                    <a:pt x="31" y="240"/>
                  </a:lnTo>
                  <a:lnTo>
                    <a:pt x="33" y="267"/>
                  </a:lnTo>
                  <a:lnTo>
                    <a:pt x="38" y="291"/>
                  </a:lnTo>
                  <a:lnTo>
                    <a:pt x="41" y="314"/>
                  </a:lnTo>
                  <a:lnTo>
                    <a:pt x="43" y="331"/>
                  </a:lnTo>
                  <a:lnTo>
                    <a:pt x="45" y="345"/>
                  </a:lnTo>
                  <a:lnTo>
                    <a:pt x="48" y="356"/>
                  </a:lnTo>
                  <a:lnTo>
                    <a:pt x="50" y="369"/>
                  </a:lnTo>
                  <a:lnTo>
                    <a:pt x="53" y="381"/>
                  </a:lnTo>
                  <a:lnTo>
                    <a:pt x="55" y="396"/>
                  </a:lnTo>
                  <a:lnTo>
                    <a:pt x="58" y="410"/>
                  </a:lnTo>
                  <a:lnTo>
                    <a:pt x="60" y="425"/>
                  </a:lnTo>
                  <a:lnTo>
                    <a:pt x="63" y="439"/>
                  </a:lnTo>
                  <a:lnTo>
                    <a:pt x="65" y="454"/>
                  </a:lnTo>
                  <a:lnTo>
                    <a:pt x="66" y="468"/>
                  </a:lnTo>
                  <a:lnTo>
                    <a:pt x="67" y="483"/>
                  </a:lnTo>
                  <a:lnTo>
                    <a:pt x="68" y="496"/>
                  </a:lnTo>
                  <a:lnTo>
                    <a:pt x="68" y="510"/>
                  </a:lnTo>
                  <a:lnTo>
                    <a:pt x="68" y="522"/>
                  </a:lnTo>
                  <a:lnTo>
                    <a:pt x="68" y="533"/>
                  </a:lnTo>
                  <a:lnTo>
                    <a:pt x="67" y="541"/>
                  </a:lnTo>
                  <a:lnTo>
                    <a:pt x="65" y="550"/>
                  </a:lnTo>
                  <a:lnTo>
                    <a:pt x="65" y="552"/>
                  </a:lnTo>
                  <a:lnTo>
                    <a:pt x="66" y="557"/>
                  </a:lnTo>
                  <a:lnTo>
                    <a:pt x="66" y="564"/>
                  </a:lnTo>
                  <a:lnTo>
                    <a:pt x="66" y="573"/>
                  </a:lnTo>
                  <a:lnTo>
                    <a:pt x="67" y="584"/>
                  </a:lnTo>
                  <a:lnTo>
                    <a:pt x="67" y="595"/>
                  </a:lnTo>
                  <a:lnTo>
                    <a:pt x="66" y="604"/>
                  </a:lnTo>
                  <a:lnTo>
                    <a:pt x="65" y="614"/>
                  </a:lnTo>
                  <a:lnTo>
                    <a:pt x="64" y="621"/>
                  </a:lnTo>
                  <a:lnTo>
                    <a:pt x="64" y="635"/>
                  </a:lnTo>
                  <a:lnTo>
                    <a:pt x="64" y="652"/>
                  </a:lnTo>
                  <a:lnTo>
                    <a:pt x="65" y="669"/>
                  </a:lnTo>
                  <a:lnTo>
                    <a:pt x="65" y="687"/>
                  </a:lnTo>
                  <a:lnTo>
                    <a:pt x="66" y="701"/>
                  </a:lnTo>
                  <a:lnTo>
                    <a:pt x="67" y="711"/>
                  </a:lnTo>
                  <a:lnTo>
                    <a:pt x="67" y="716"/>
                  </a:lnTo>
                  <a:lnTo>
                    <a:pt x="72" y="612"/>
                  </a:lnTo>
                  <a:lnTo>
                    <a:pt x="72" y="609"/>
                  </a:lnTo>
                  <a:lnTo>
                    <a:pt x="73" y="606"/>
                  </a:lnTo>
                  <a:lnTo>
                    <a:pt x="74" y="599"/>
                  </a:lnTo>
                  <a:lnTo>
                    <a:pt x="74" y="591"/>
                  </a:lnTo>
                  <a:lnTo>
                    <a:pt x="75" y="581"/>
                  </a:lnTo>
                  <a:lnTo>
                    <a:pt x="75" y="572"/>
                  </a:lnTo>
                  <a:lnTo>
                    <a:pt x="74" y="562"/>
                  </a:lnTo>
                  <a:lnTo>
                    <a:pt x="73" y="552"/>
                  </a:lnTo>
                  <a:lnTo>
                    <a:pt x="73" y="551"/>
                  </a:lnTo>
                  <a:lnTo>
                    <a:pt x="72" y="547"/>
                  </a:lnTo>
                  <a:lnTo>
                    <a:pt x="70" y="542"/>
                  </a:lnTo>
                  <a:lnTo>
                    <a:pt x="70" y="535"/>
                  </a:lnTo>
                  <a:lnTo>
                    <a:pt x="70" y="530"/>
                  </a:lnTo>
                  <a:lnTo>
                    <a:pt x="72" y="527"/>
                  </a:lnTo>
                  <a:lnTo>
                    <a:pt x="73" y="521"/>
                  </a:lnTo>
                  <a:lnTo>
                    <a:pt x="74" y="513"/>
                  </a:lnTo>
                  <a:lnTo>
                    <a:pt x="74" y="504"/>
                  </a:lnTo>
                  <a:lnTo>
                    <a:pt x="74" y="490"/>
                  </a:lnTo>
                  <a:lnTo>
                    <a:pt x="72" y="472"/>
                  </a:lnTo>
                  <a:lnTo>
                    <a:pt x="69" y="449"/>
                  </a:lnTo>
                  <a:lnTo>
                    <a:pt x="67" y="439"/>
                  </a:lnTo>
                  <a:lnTo>
                    <a:pt x="66" y="427"/>
                  </a:lnTo>
                  <a:lnTo>
                    <a:pt x="64" y="415"/>
                  </a:lnTo>
                  <a:lnTo>
                    <a:pt x="61" y="400"/>
                  </a:lnTo>
                  <a:lnTo>
                    <a:pt x="59" y="386"/>
                  </a:lnTo>
                  <a:lnTo>
                    <a:pt x="57" y="371"/>
                  </a:lnTo>
                  <a:lnTo>
                    <a:pt x="55" y="356"/>
                  </a:lnTo>
                  <a:lnTo>
                    <a:pt x="52" y="341"/>
                  </a:lnTo>
                  <a:lnTo>
                    <a:pt x="49" y="326"/>
                  </a:lnTo>
                  <a:lnTo>
                    <a:pt x="48" y="311"/>
                  </a:lnTo>
                  <a:lnTo>
                    <a:pt x="45" y="297"/>
                  </a:lnTo>
                  <a:lnTo>
                    <a:pt x="43" y="285"/>
                  </a:lnTo>
                  <a:lnTo>
                    <a:pt x="41" y="273"/>
                  </a:lnTo>
                  <a:lnTo>
                    <a:pt x="40" y="262"/>
                  </a:lnTo>
                  <a:lnTo>
                    <a:pt x="39" y="254"/>
                  </a:lnTo>
                  <a:lnTo>
                    <a:pt x="38" y="246"/>
                  </a:lnTo>
                  <a:lnTo>
                    <a:pt x="36" y="239"/>
                  </a:lnTo>
                  <a:lnTo>
                    <a:pt x="34" y="226"/>
                  </a:lnTo>
                  <a:lnTo>
                    <a:pt x="32" y="211"/>
                  </a:lnTo>
                  <a:lnTo>
                    <a:pt x="30" y="194"/>
                  </a:lnTo>
                  <a:lnTo>
                    <a:pt x="26" y="175"/>
                  </a:lnTo>
                  <a:lnTo>
                    <a:pt x="23" y="153"/>
                  </a:lnTo>
                  <a:lnTo>
                    <a:pt x="19" y="132"/>
                  </a:lnTo>
                  <a:lnTo>
                    <a:pt x="17" y="110"/>
                  </a:lnTo>
                  <a:lnTo>
                    <a:pt x="14" y="89"/>
                  </a:lnTo>
                  <a:lnTo>
                    <a:pt x="10" y="69"/>
                  </a:lnTo>
                  <a:lnTo>
                    <a:pt x="7" y="51"/>
                  </a:lnTo>
                  <a:lnTo>
                    <a:pt x="5" y="34"/>
                  </a:lnTo>
                  <a:lnTo>
                    <a:pt x="2" y="19"/>
                  </a:lnTo>
                  <a:lnTo>
                    <a:pt x="1" y="1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C9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44"/>
            <p:cNvSpPr>
              <a:spLocks/>
            </p:cNvSpPr>
            <p:nvPr/>
          </p:nvSpPr>
          <p:spPr bwMode="auto">
            <a:xfrm>
              <a:off x="2791" y="1536"/>
              <a:ext cx="185" cy="1790"/>
            </a:xfrm>
            <a:custGeom>
              <a:avLst/>
              <a:gdLst>
                <a:gd name="T0" fmla="*/ 110 w 185"/>
                <a:gd name="T1" fmla="*/ 1789 h 1790"/>
                <a:gd name="T2" fmla="*/ 135 w 185"/>
                <a:gd name="T3" fmla="*/ 1777 h 1790"/>
                <a:gd name="T4" fmla="*/ 152 w 185"/>
                <a:gd name="T5" fmla="*/ 1737 h 1790"/>
                <a:gd name="T6" fmla="*/ 159 w 185"/>
                <a:gd name="T7" fmla="*/ 1702 h 1790"/>
                <a:gd name="T8" fmla="*/ 163 w 185"/>
                <a:gd name="T9" fmla="*/ 1665 h 1790"/>
                <a:gd name="T10" fmla="*/ 165 w 185"/>
                <a:gd name="T11" fmla="*/ 1629 h 1790"/>
                <a:gd name="T12" fmla="*/ 166 w 185"/>
                <a:gd name="T13" fmla="*/ 1602 h 1790"/>
                <a:gd name="T14" fmla="*/ 166 w 185"/>
                <a:gd name="T15" fmla="*/ 1589 h 1790"/>
                <a:gd name="T16" fmla="*/ 184 w 185"/>
                <a:gd name="T17" fmla="*/ 1236 h 1790"/>
                <a:gd name="T18" fmla="*/ 184 w 185"/>
                <a:gd name="T19" fmla="*/ 1206 h 1790"/>
                <a:gd name="T20" fmla="*/ 183 w 185"/>
                <a:gd name="T21" fmla="*/ 1174 h 1790"/>
                <a:gd name="T22" fmla="*/ 183 w 185"/>
                <a:gd name="T23" fmla="*/ 854 h 1790"/>
                <a:gd name="T24" fmla="*/ 184 w 185"/>
                <a:gd name="T25" fmla="*/ 822 h 1790"/>
                <a:gd name="T26" fmla="*/ 183 w 185"/>
                <a:gd name="T27" fmla="*/ 789 h 1790"/>
                <a:gd name="T28" fmla="*/ 183 w 185"/>
                <a:gd name="T29" fmla="*/ 763 h 1790"/>
                <a:gd name="T30" fmla="*/ 181 w 185"/>
                <a:gd name="T31" fmla="*/ 715 h 1790"/>
                <a:gd name="T32" fmla="*/ 180 w 185"/>
                <a:gd name="T33" fmla="*/ 643 h 1790"/>
                <a:gd name="T34" fmla="*/ 178 w 185"/>
                <a:gd name="T35" fmla="*/ 551 h 1790"/>
                <a:gd name="T36" fmla="*/ 176 w 185"/>
                <a:gd name="T37" fmla="*/ 448 h 1790"/>
                <a:gd name="T38" fmla="*/ 174 w 185"/>
                <a:gd name="T39" fmla="*/ 341 h 1790"/>
                <a:gd name="T40" fmla="*/ 171 w 185"/>
                <a:gd name="T41" fmla="*/ 238 h 1790"/>
                <a:gd name="T42" fmla="*/ 169 w 185"/>
                <a:gd name="T43" fmla="*/ 145 h 1790"/>
                <a:gd name="T44" fmla="*/ 168 w 185"/>
                <a:gd name="T45" fmla="*/ 69 h 1790"/>
                <a:gd name="T46" fmla="*/ 168 w 185"/>
                <a:gd name="T47" fmla="*/ 18 h 1790"/>
                <a:gd name="T48" fmla="*/ 166 w 185"/>
                <a:gd name="T49" fmla="*/ 0 h 1790"/>
                <a:gd name="T50" fmla="*/ 18 w 185"/>
                <a:gd name="T51" fmla="*/ 9 h 1790"/>
                <a:gd name="T52" fmla="*/ 18 w 185"/>
                <a:gd name="T53" fmla="*/ 49 h 1790"/>
                <a:gd name="T54" fmla="*/ 15 w 185"/>
                <a:gd name="T55" fmla="*/ 118 h 1790"/>
                <a:gd name="T56" fmla="*/ 14 w 185"/>
                <a:gd name="T57" fmla="*/ 205 h 1790"/>
                <a:gd name="T58" fmla="*/ 11 w 185"/>
                <a:gd name="T59" fmla="*/ 306 h 1790"/>
                <a:gd name="T60" fmla="*/ 9 w 185"/>
                <a:gd name="T61" fmla="*/ 412 h 1790"/>
                <a:gd name="T62" fmla="*/ 6 w 185"/>
                <a:gd name="T63" fmla="*/ 518 h 1790"/>
                <a:gd name="T64" fmla="*/ 5 w 185"/>
                <a:gd name="T65" fmla="*/ 615 h 1790"/>
                <a:gd name="T66" fmla="*/ 3 w 185"/>
                <a:gd name="T67" fmla="*/ 694 h 1790"/>
                <a:gd name="T68" fmla="*/ 1 w 185"/>
                <a:gd name="T69" fmla="*/ 751 h 1790"/>
                <a:gd name="T70" fmla="*/ 1 w 185"/>
                <a:gd name="T71" fmla="*/ 778 h 1790"/>
                <a:gd name="T72" fmla="*/ 0 w 185"/>
                <a:gd name="T73" fmla="*/ 811 h 1790"/>
                <a:gd name="T74" fmla="*/ 0 w 185"/>
                <a:gd name="T75" fmla="*/ 844 h 1790"/>
                <a:gd name="T76" fmla="*/ 1 w 185"/>
                <a:gd name="T77" fmla="*/ 1161 h 1790"/>
                <a:gd name="T78" fmla="*/ 0 w 185"/>
                <a:gd name="T79" fmla="*/ 1195 h 1790"/>
                <a:gd name="T80" fmla="*/ 0 w 185"/>
                <a:gd name="T81" fmla="*/ 1226 h 1790"/>
                <a:gd name="T82" fmla="*/ 18 w 185"/>
                <a:gd name="T83" fmla="*/ 1588 h 1790"/>
                <a:gd name="T84" fmla="*/ 18 w 185"/>
                <a:gd name="T85" fmla="*/ 1596 h 1790"/>
                <a:gd name="T86" fmla="*/ 18 w 185"/>
                <a:gd name="T87" fmla="*/ 1620 h 1790"/>
                <a:gd name="T88" fmla="*/ 19 w 185"/>
                <a:gd name="T89" fmla="*/ 1653 h 1790"/>
                <a:gd name="T90" fmla="*/ 23 w 185"/>
                <a:gd name="T91" fmla="*/ 1690 h 1790"/>
                <a:gd name="T92" fmla="*/ 29 w 185"/>
                <a:gd name="T93" fmla="*/ 1725 h 1790"/>
                <a:gd name="T94" fmla="*/ 43 w 185"/>
                <a:gd name="T95" fmla="*/ 1767 h 1790"/>
                <a:gd name="T96" fmla="*/ 67 w 185"/>
                <a:gd name="T97" fmla="*/ 1787 h 1790"/>
                <a:gd name="T98" fmla="*/ 93 w 185"/>
                <a:gd name="T99" fmla="*/ 1789 h 17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5"/>
                <a:gd name="T151" fmla="*/ 0 h 1790"/>
                <a:gd name="T152" fmla="*/ 185 w 185"/>
                <a:gd name="T153" fmla="*/ 1790 h 17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5" h="1790">
                  <a:moveTo>
                    <a:pt x="93" y="1789"/>
                  </a:moveTo>
                  <a:lnTo>
                    <a:pt x="102" y="1789"/>
                  </a:lnTo>
                  <a:lnTo>
                    <a:pt x="110" y="1789"/>
                  </a:lnTo>
                  <a:lnTo>
                    <a:pt x="118" y="1787"/>
                  </a:lnTo>
                  <a:lnTo>
                    <a:pt x="126" y="1783"/>
                  </a:lnTo>
                  <a:lnTo>
                    <a:pt x="135" y="1777"/>
                  </a:lnTo>
                  <a:lnTo>
                    <a:pt x="141" y="1767"/>
                  </a:lnTo>
                  <a:lnTo>
                    <a:pt x="147" y="1753"/>
                  </a:lnTo>
                  <a:lnTo>
                    <a:pt x="152" y="1737"/>
                  </a:lnTo>
                  <a:lnTo>
                    <a:pt x="154" y="1725"/>
                  </a:lnTo>
                  <a:lnTo>
                    <a:pt x="156" y="1714"/>
                  </a:lnTo>
                  <a:lnTo>
                    <a:pt x="159" y="1702"/>
                  </a:lnTo>
                  <a:lnTo>
                    <a:pt x="160" y="1690"/>
                  </a:lnTo>
                  <a:lnTo>
                    <a:pt x="161" y="1677"/>
                  </a:lnTo>
                  <a:lnTo>
                    <a:pt x="163" y="1665"/>
                  </a:lnTo>
                  <a:lnTo>
                    <a:pt x="164" y="1653"/>
                  </a:lnTo>
                  <a:lnTo>
                    <a:pt x="164" y="1641"/>
                  </a:lnTo>
                  <a:lnTo>
                    <a:pt x="165" y="1629"/>
                  </a:lnTo>
                  <a:lnTo>
                    <a:pt x="166" y="1620"/>
                  </a:lnTo>
                  <a:lnTo>
                    <a:pt x="166" y="1611"/>
                  </a:lnTo>
                  <a:lnTo>
                    <a:pt x="166" y="1602"/>
                  </a:lnTo>
                  <a:lnTo>
                    <a:pt x="166" y="1596"/>
                  </a:lnTo>
                  <a:lnTo>
                    <a:pt x="166" y="1591"/>
                  </a:lnTo>
                  <a:lnTo>
                    <a:pt x="166" y="1589"/>
                  </a:lnTo>
                  <a:lnTo>
                    <a:pt x="166" y="1588"/>
                  </a:lnTo>
                  <a:lnTo>
                    <a:pt x="184" y="1248"/>
                  </a:lnTo>
                  <a:lnTo>
                    <a:pt x="184" y="1236"/>
                  </a:lnTo>
                  <a:lnTo>
                    <a:pt x="184" y="1226"/>
                  </a:lnTo>
                  <a:lnTo>
                    <a:pt x="184" y="1216"/>
                  </a:lnTo>
                  <a:lnTo>
                    <a:pt x="184" y="1206"/>
                  </a:lnTo>
                  <a:lnTo>
                    <a:pt x="184" y="1195"/>
                  </a:lnTo>
                  <a:lnTo>
                    <a:pt x="183" y="1185"/>
                  </a:lnTo>
                  <a:lnTo>
                    <a:pt x="183" y="1174"/>
                  </a:lnTo>
                  <a:lnTo>
                    <a:pt x="183" y="1161"/>
                  </a:lnTo>
                  <a:lnTo>
                    <a:pt x="183" y="863"/>
                  </a:lnTo>
                  <a:lnTo>
                    <a:pt x="183" y="854"/>
                  </a:lnTo>
                  <a:lnTo>
                    <a:pt x="184" y="844"/>
                  </a:lnTo>
                  <a:lnTo>
                    <a:pt x="184" y="833"/>
                  </a:lnTo>
                  <a:lnTo>
                    <a:pt x="184" y="822"/>
                  </a:lnTo>
                  <a:lnTo>
                    <a:pt x="184" y="811"/>
                  </a:lnTo>
                  <a:lnTo>
                    <a:pt x="184" y="800"/>
                  </a:lnTo>
                  <a:lnTo>
                    <a:pt x="183" y="789"/>
                  </a:lnTo>
                  <a:lnTo>
                    <a:pt x="183" y="778"/>
                  </a:lnTo>
                  <a:lnTo>
                    <a:pt x="183" y="773"/>
                  </a:lnTo>
                  <a:lnTo>
                    <a:pt x="183" y="763"/>
                  </a:lnTo>
                  <a:lnTo>
                    <a:pt x="183" y="751"/>
                  </a:lnTo>
                  <a:lnTo>
                    <a:pt x="183" y="735"/>
                  </a:lnTo>
                  <a:lnTo>
                    <a:pt x="181" y="715"/>
                  </a:lnTo>
                  <a:lnTo>
                    <a:pt x="181" y="694"/>
                  </a:lnTo>
                  <a:lnTo>
                    <a:pt x="181" y="669"/>
                  </a:lnTo>
                  <a:lnTo>
                    <a:pt x="180" y="643"/>
                  </a:lnTo>
                  <a:lnTo>
                    <a:pt x="180" y="615"/>
                  </a:lnTo>
                  <a:lnTo>
                    <a:pt x="179" y="583"/>
                  </a:lnTo>
                  <a:lnTo>
                    <a:pt x="178" y="551"/>
                  </a:lnTo>
                  <a:lnTo>
                    <a:pt x="178" y="518"/>
                  </a:lnTo>
                  <a:lnTo>
                    <a:pt x="176" y="483"/>
                  </a:lnTo>
                  <a:lnTo>
                    <a:pt x="176" y="448"/>
                  </a:lnTo>
                  <a:lnTo>
                    <a:pt x="175" y="412"/>
                  </a:lnTo>
                  <a:lnTo>
                    <a:pt x="174" y="377"/>
                  </a:lnTo>
                  <a:lnTo>
                    <a:pt x="174" y="341"/>
                  </a:lnTo>
                  <a:lnTo>
                    <a:pt x="173" y="306"/>
                  </a:lnTo>
                  <a:lnTo>
                    <a:pt x="173" y="271"/>
                  </a:lnTo>
                  <a:lnTo>
                    <a:pt x="171" y="238"/>
                  </a:lnTo>
                  <a:lnTo>
                    <a:pt x="171" y="205"/>
                  </a:lnTo>
                  <a:lnTo>
                    <a:pt x="170" y="174"/>
                  </a:lnTo>
                  <a:lnTo>
                    <a:pt x="169" y="145"/>
                  </a:lnTo>
                  <a:lnTo>
                    <a:pt x="169" y="118"/>
                  </a:lnTo>
                  <a:lnTo>
                    <a:pt x="169" y="92"/>
                  </a:lnTo>
                  <a:lnTo>
                    <a:pt x="168" y="69"/>
                  </a:lnTo>
                  <a:lnTo>
                    <a:pt x="168" y="49"/>
                  </a:lnTo>
                  <a:lnTo>
                    <a:pt x="168" y="32"/>
                  </a:lnTo>
                  <a:lnTo>
                    <a:pt x="168" y="18"/>
                  </a:lnTo>
                  <a:lnTo>
                    <a:pt x="166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9"/>
                  </a:lnTo>
                  <a:lnTo>
                    <a:pt x="18" y="18"/>
                  </a:lnTo>
                  <a:lnTo>
                    <a:pt x="18" y="32"/>
                  </a:lnTo>
                  <a:lnTo>
                    <a:pt x="18" y="49"/>
                  </a:lnTo>
                  <a:lnTo>
                    <a:pt x="16" y="69"/>
                  </a:lnTo>
                  <a:lnTo>
                    <a:pt x="15" y="92"/>
                  </a:lnTo>
                  <a:lnTo>
                    <a:pt x="15" y="118"/>
                  </a:lnTo>
                  <a:lnTo>
                    <a:pt x="15" y="145"/>
                  </a:lnTo>
                  <a:lnTo>
                    <a:pt x="14" y="174"/>
                  </a:lnTo>
                  <a:lnTo>
                    <a:pt x="14" y="205"/>
                  </a:lnTo>
                  <a:lnTo>
                    <a:pt x="13" y="238"/>
                  </a:lnTo>
                  <a:lnTo>
                    <a:pt x="11" y="271"/>
                  </a:lnTo>
                  <a:lnTo>
                    <a:pt x="11" y="306"/>
                  </a:lnTo>
                  <a:lnTo>
                    <a:pt x="10" y="341"/>
                  </a:lnTo>
                  <a:lnTo>
                    <a:pt x="10" y="377"/>
                  </a:lnTo>
                  <a:lnTo>
                    <a:pt x="9" y="412"/>
                  </a:lnTo>
                  <a:lnTo>
                    <a:pt x="9" y="448"/>
                  </a:lnTo>
                  <a:lnTo>
                    <a:pt x="8" y="483"/>
                  </a:lnTo>
                  <a:lnTo>
                    <a:pt x="6" y="518"/>
                  </a:lnTo>
                  <a:lnTo>
                    <a:pt x="6" y="551"/>
                  </a:lnTo>
                  <a:lnTo>
                    <a:pt x="5" y="583"/>
                  </a:lnTo>
                  <a:lnTo>
                    <a:pt x="5" y="615"/>
                  </a:lnTo>
                  <a:lnTo>
                    <a:pt x="4" y="643"/>
                  </a:lnTo>
                  <a:lnTo>
                    <a:pt x="4" y="669"/>
                  </a:lnTo>
                  <a:lnTo>
                    <a:pt x="3" y="694"/>
                  </a:lnTo>
                  <a:lnTo>
                    <a:pt x="3" y="715"/>
                  </a:lnTo>
                  <a:lnTo>
                    <a:pt x="1" y="735"/>
                  </a:lnTo>
                  <a:lnTo>
                    <a:pt x="1" y="751"/>
                  </a:lnTo>
                  <a:lnTo>
                    <a:pt x="1" y="763"/>
                  </a:lnTo>
                  <a:lnTo>
                    <a:pt x="1" y="773"/>
                  </a:lnTo>
                  <a:lnTo>
                    <a:pt x="1" y="778"/>
                  </a:lnTo>
                  <a:lnTo>
                    <a:pt x="1" y="789"/>
                  </a:lnTo>
                  <a:lnTo>
                    <a:pt x="0" y="800"/>
                  </a:lnTo>
                  <a:lnTo>
                    <a:pt x="0" y="811"/>
                  </a:lnTo>
                  <a:lnTo>
                    <a:pt x="0" y="822"/>
                  </a:lnTo>
                  <a:lnTo>
                    <a:pt x="0" y="833"/>
                  </a:lnTo>
                  <a:lnTo>
                    <a:pt x="0" y="844"/>
                  </a:lnTo>
                  <a:lnTo>
                    <a:pt x="1" y="854"/>
                  </a:lnTo>
                  <a:lnTo>
                    <a:pt x="1" y="863"/>
                  </a:lnTo>
                  <a:lnTo>
                    <a:pt x="1" y="1161"/>
                  </a:lnTo>
                  <a:lnTo>
                    <a:pt x="1" y="1174"/>
                  </a:lnTo>
                  <a:lnTo>
                    <a:pt x="0" y="1185"/>
                  </a:lnTo>
                  <a:lnTo>
                    <a:pt x="0" y="1195"/>
                  </a:lnTo>
                  <a:lnTo>
                    <a:pt x="0" y="1206"/>
                  </a:lnTo>
                  <a:lnTo>
                    <a:pt x="0" y="1216"/>
                  </a:lnTo>
                  <a:lnTo>
                    <a:pt x="0" y="1226"/>
                  </a:lnTo>
                  <a:lnTo>
                    <a:pt x="0" y="1236"/>
                  </a:lnTo>
                  <a:lnTo>
                    <a:pt x="0" y="1248"/>
                  </a:lnTo>
                  <a:lnTo>
                    <a:pt x="18" y="1588"/>
                  </a:lnTo>
                  <a:lnTo>
                    <a:pt x="18" y="1589"/>
                  </a:lnTo>
                  <a:lnTo>
                    <a:pt x="18" y="1591"/>
                  </a:lnTo>
                  <a:lnTo>
                    <a:pt x="18" y="1596"/>
                  </a:lnTo>
                  <a:lnTo>
                    <a:pt x="18" y="1602"/>
                  </a:lnTo>
                  <a:lnTo>
                    <a:pt x="18" y="1611"/>
                  </a:lnTo>
                  <a:lnTo>
                    <a:pt x="18" y="1620"/>
                  </a:lnTo>
                  <a:lnTo>
                    <a:pt x="19" y="1629"/>
                  </a:lnTo>
                  <a:lnTo>
                    <a:pt x="19" y="1641"/>
                  </a:lnTo>
                  <a:lnTo>
                    <a:pt x="19" y="1653"/>
                  </a:lnTo>
                  <a:lnTo>
                    <a:pt x="20" y="1665"/>
                  </a:lnTo>
                  <a:lnTo>
                    <a:pt x="21" y="1677"/>
                  </a:lnTo>
                  <a:lnTo>
                    <a:pt x="23" y="1690"/>
                  </a:lnTo>
                  <a:lnTo>
                    <a:pt x="24" y="1702"/>
                  </a:lnTo>
                  <a:lnTo>
                    <a:pt x="26" y="1714"/>
                  </a:lnTo>
                  <a:lnTo>
                    <a:pt x="29" y="1725"/>
                  </a:lnTo>
                  <a:lnTo>
                    <a:pt x="30" y="1737"/>
                  </a:lnTo>
                  <a:lnTo>
                    <a:pt x="35" y="1753"/>
                  </a:lnTo>
                  <a:lnTo>
                    <a:pt x="43" y="1767"/>
                  </a:lnTo>
                  <a:lnTo>
                    <a:pt x="50" y="1777"/>
                  </a:lnTo>
                  <a:lnTo>
                    <a:pt x="58" y="1783"/>
                  </a:lnTo>
                  <a:lnTo>
                    <a:pt x="67" y="1787"/>
                  </a:lnTo>
                  <a:lnTo>
                    <a:pt x="76" y="1789"/>
                  </a:lnTo>
                  <a:lnTo>
                    <a:pt x="84" y="1789"/>
                  </a:lnTo>
                  <a:lnTo>
                    <a:pt x="93" y="1789"/>
                  </a:lnTo>
                </a:path>
              </a:pathLst>
            </a:custGeom>
            <a:solidFill>
              <a:srgbClr val="EF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45"/>
            <p:cNvSpPr>
              <a:spLocks/>
            </p:cNvSpPr>
            <p:nvPr/>
          </p:nvSpPr>
          <p:spPr bwMode="auto">
            <a:xfrm>
              <a:off x="2811" y="1536"/>
              <a:ext cx="146" cy="1790"/>
            </a:xfrm>
            <a:custGeom>
              <a:avLst/>
              <a:gdLst>
                <a:gd name="T0" fmla="*/ 13 w 146"/>
                <a:gd name="T1" fmla="*/ 1588 h 1790"/>
                <a:gd name="T2" fmla="*/ 13 w 146"/>
                <a:gd name="T3" fmla="*/ 1602 h 1790"/>
                <a:gd name="T4" fmla="*/ 14 w 146"/>
                <a:gd name="T5" fmla="*/ 1628 h 1790"/>
                <a:gd name="T6" fmla="*/ 15 w 146"/>
                <a:gd name="T7" fmla="*/ 1664 h 1790"/>
                <a:gd name="T8" fmla="*/ 18 w 146"/>
                <a:gd name="T9" fmla="*/ 1702 h 1790"/>
                <a:gd name="T10" fmla="*/ 23 w 146"/>
                <a:gd name="T11" fmla="*/ 1736 h 1790"/>
                <a:gd name="T12" fmla="*/ 38 w 146"/>
                <a:gd name="T13" fmla="*/ 1776 h 1790"/>
                <a:gd name="T14" fmla="*/ 59 w 146"/>
                <a:gd name="T15" fmla="*/ 1789 h 1790"/>
                <a:gd name="T16" fmla="*/ 79 w 146"/>
                <a:gd name="T17" fmla="*/ 1789 h 1790"/>
                <a:gd name="T18" fmla="*/ 100 w 146"/>
                <a:gd name="T19" fmla="*/ 1782 h 1790"/>
                <a:gd name="T20" fmla="*/ 116 w 146"/>
                <a:gd name="T21" fmla="*/ 1753 h 1790"/>
                <a:gd name="T22" fmla="*/ 124 w 146"/>
                <a:gd name="T23" fmla="*/ 1714 h 1790"/>
                <a:gd name="T24" fmla="*/ 127 w 146"/>
                <a:gd name="T25" fmla="*/ 1676 h 1790"/>
                <a:gd name="T26" fmla="*/ 130 w 146"/>
                <a:gd name="T27" fmla="*/ 1641 h 1790"/>
                <a:gd name="T28" fmla="*/ 131 w 146"/>
                <a:gd name="T29" fmla="*/ 1610 h 1790"/>
                <a:gd name="T30" fmla="*/ 131 w 146"/>
                <a:gd name="T31" fmla="*/ 1590 h 1790"/>
                <a:gd name="T32" fmla="*/ 145 w 146"/>
                <a:gd name="T33" fmla="*/ 1248 h 1790"/>
                <a:gd name="T34" fmla="*/ 145 w 146"/>
                <a:gd name="T35" fmla="*/ 1216 h 1790"/>
                <a:gd name="T36" fmla="*/ 145 w 146"/>
                <a:gd name="T37" fmla="*/ 1185 h 1790"/>
                <a:gd name="T38" fmla="*/ 144 w 146"/>
                <a:gd name="T39" fmla="*/ 864 h 1790"/>
                <a:gd name="T40" fmla="*/ 145 w 146"/>
                <a:gd name="T41" fmla="*/ 834 h 1790"/>
                <a:gd name="T42" fmla="*/ 145 w 146"/>
                <a:gd name="T43" fmla="*/ 801 h 1790"/>
                <a:gd name="T44" fmla="*/ 145 w 146"/>
                <a:gd name="T45" fmla="*/ 773 h 1790"/>
                <a:gd name="T46" fmla="*/ 144 w 146"/>
                <a:gd name="T47" fmla="*/ 735 h 1790"/>
                <a:gd name="T48" fmla="*/ 142 w 146"/>
                <a:gd name="T49" fmla="*/ 669 h 1790"/>
                <a:gd name="T50" fmla="*/ 141 w 146"/>
                <a:gd name="T51" fmla="*/ 583 h 1790"/>
                <a:gd name="T52" fmla="*/ 140 w 146"/>
                <a:gd name="T53" fmla="*/ 483 h 1790"/>
                <a:gd name="T54" fmla="*/ 137 w 146"/>
                <a:gd name="T55" fmla="*/ 377 h 1790"/>
                <a:gd name="T56" fmla="*/ 136 w 146"/>
                <a:gd name="T57" fmla="*/ 271 h 1790"/>
                <a:gd name="T58" fmla="*/ 135 w 146"/>
                <a:gd name="T59" fmla="*/ 174 h 1790"/>
                <a:gd name="T60" fmla="*/ 132 w 146"/>
                <a:gd name="T61" fmla="*/ 92 h 1790"/>
                <a:gd name="T62" fmla="*/ 132 w 146"/>
                <a:gd name="T63" fmla="*/ 32 h 1790"/>
                <a:gd name="T64" fmla="*/ 131 w 146"/>
                <a:gd name="T65" fmla="*/ 2 h 1790"/>
                <a:gd name="T66" fmla="*/ 13 w 146"/>
                <a:gd name="T67" fmla="*/ 2 h 1790"/>
                <a:gd name="T68" fmla="*/ 13 w 146"/>
                <a:gd name="T69" fmla="*/ 32 h 1790"/>
                <a:gd name="T70" fmla="*/ 11 w 146"/>
                <a:gd name="T71" fmla="*/ 92 h 1790"/>
                <a:gd name="T72" fmla="*/ 10 w 146"/>
                <a:gd name="T73" fmla="*/ 174 h 1790"/>
                <a:gd name="T74" fmla="*/ 9 w 146"/>
                <a:gd name="T75" fmla="*/ 271 h 1790"/>
                <a:gd name="T76" fmla="*/ 6 w 146"/>
                <a:gd name="T77" fmla="*/ 377 h 1790"/>
                <a:gd name="T78" fmla="*/ 5 w 146"/>
                <a:gd name="T79" fmla="*/ 483 h 1790"/>
                <a:gd name="T80" fmla="*/ 4 w 146"/>
                <a:gd name="T81" fmla="*/ 583 h 1790"/>
                <a:gd name="T82" fmla="*/ 3 w 146"/>
                <a:gd name="T83" fmla="*/ 669 h 1790"/>
                <a:gd name="T84" fmla="*/ 1 w 146"/>
                <a:gd name="T85" fmla="*/ 735 h 1790"/>
                <a:gd name="T86" fmla="*/ 0 w 146"/>
                <a:gd name="T87" fmla="*/ 773 h 1790"/>
                <a:gd name="T88" fmla="*/ 0 w 146"/>
                <a:gd name="T89" fmla="*/ 801 h 1790"/>
                <a:gd name="T90" fmla="*/ 0 w 146"/>
                <a:gd name="T91" fmla="*/ 834 h 1790"/>
                <a:gd name="T92" fmla="*/ 1 w 146"/>
                <a:gd name="T93" fmla="*/ 864 h 1790"/>
                <a:gd name="T94" fmla="*/ 0 w 146"/>
                <a:gd name="T95" fmla="*/ 1185 h 1790"/>
                <a:gd name="T96" fmla="*/ 0 w 146"/>
                <a:gd name="T97" fmla="*/ 1216 h 1790"/>
                <a:gd name="T98" fmla="*/ 0 w 146"/>
                <a:gd name="T99" fmla="*/ 1248 h 17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790"/>
                <a:gd name="T152" fmla="*/ 146 w 146"/>
                <a:gd name="T153" fmla="*/ 1790 h 17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790">
                  <a:moveTo>
                    <a:pt x="0" y="1248"/>
                  </a:moveTo>
                  <a:lnTo>
                    <a:pt x="13" y="1587"/>
                  </a:lnTo>
                  <a:lnTo>
                    <a:pt x="13" y="1588"/>
                  </a:lnTo>
                  <a:lnTo>
                    <a:pt x="13" y="1590"/>
                  </a:lnTo>
                  <a:lnTo>
                    <a:pt x="13" y="1595"/>
                  </a:lnTo>
                  <a:lnTo>
                    <a:pt x="13" y="1602"/>
                  </a:lnTo>
                  <a:lnTo>
                    <a:pt x="13" y="1610"/>
                  </a:lnTo>
                  <a:lnTo>
                    <a:pt x="13" y="1618"/>
                  </a:lnTo>
                  <a:lnTo>
                    <a:pt x="14" y="1628"/>
                  </a:lnTo>
                  <a:lnTo>
                    <a:pt x="14" y="1641"/>
                  </a:lnTo>
                  <a:lnTo>
                    <a:pt x="14" y="1652"/>
                  </a:lnTo>
                  <a:lnTo>
                    <a:pt x="15" y="1664"/>
                  </a:lnTo>
                  <a:lnTo>
                    <a:pt x="16" y="1676"/>
                  </a:lnTo>
                  <a:lnTo>
                    <a:pt x="16" y="1688"/>
                  </a:lnTo>
                  <a:lnTo>
                    <a:pt x="18" y="1702"/>
                  </a:lnTo>
                  <a:lnTo>
                    <a:pt x="20" y="1714"/>
                  </a:lnTo>
                  <a:lnTo>
                    <a:pt x="21" y="1725"/>
                  </a:lnTo>
                  <a:lnTo>
                    <a:pt x="23" y="1736"/>
                  </a:lnTo>
                  <a:lnTo>
                    <a:pt x="28" y="1753"/>
                  </a:lnTo>
                  <a:lnTo>
                    <a:pt x="33" y="1766"/>
                  </a:lnTo>
                  <a:lnTo>
                    <a:pt x="38" y="1776"/>
                  </a:lnTo>
                  <a:lnTo>
                    <a:pt x="45" y="1782"/>
                  </a:lnTo>
                  <a:lnTo>
                    <a:pt x="52" y="1787"/>
                  </a:lnTo>
                  <a:lnTo>
                    <a:pt x="59" y="1789"/>
                  </a:lnTo>
                  <a:lnTo>
                    <a:pt x="66" y="1789"/>
                  </a:lnTo>
                  <a:lnTo>
                    <a:pt x="73" y="1789"/>
                  </a:lnTo>
                  <a:lnTo>
                    <a:pt x="79" y="1789"/>
                  </a:lnTo>
                  <a:lnTo>
                    <a:pt x="86" y="1789"/>
                  </a:lnTo>
                  <a:lnTo>
                    <a:pt x="93" y="1787"/>
                  </a:lnTo>
                  <a:lnTo>
                    <a:pt x="100" y="1782"/>
                  </a:lnTo>
                  <a:lnTo>
                    <a:pt x="105" y="1776"/>
                  </a:lnTo>
                  <a:lnTo>
                    <a:pt x="111" y="1766"/>
                  </a:lnTo>
                  <a:lnTo>
                    <a:pt x="116" y="1753"/>
                  </a:lnTo>
                  <a:lnTo>
                    <a:pt x="120" y="1736"/>
                  </a:lnTo>
                  <a:lnTo>
                    <a:pt x="122" y="1725"/>
                  </a:lnTo>
                  <a:lnTo>
                    <a:pt x="124" y="1714"/>
                  </a:lnTo>
                  <a:lnTo>
                    <a:pt x="125" y="1702"/>
                  </a:lnTo>
                  <a:lnTo>
                    <a:pt x="126" y="1688"/>
                  </a:lnTo>
                  <a:lnTo>
                    <a:pt x="127" y="1676"/>
                  </a:lnTo>
                  <a:lnTo>
                    <a:pt x="129" y="1664"/>
                  </a:lnTo>
                  <a:lnTo>
                    <a:pt x="129" y="1652"/>
                  </a:lnTo>
                  <a:lnTo>
                    <a:pt x="130" y="1641"/>
                  </a:lnTo>
                  <a:lnTo>
                    <a:pt x="130" y="1628"/>
                  </a:lnTo>
                  <a:lnTo>
                    <a:pt x="131" y="1618"/>
                  </a:lnTo>
                  <a:lnTo>
                    <a:pt x="131" y="1610"/>
                  </a:lnTo>
                  <a:lnTo>
                    <a:pt x="131" y="1602"/>
                  </a:lnTo>
                  <a:lnTo>
                    <a:pt x="131" y="1595"/>
                  </a:lnTo>
                  <a:lnTo>
                    <a:pt x="131" y="1590"/>
                  </a:lnTo>
                  <a:lnTo>
                    <a:pt x="131" y="1588"/>
                  </a:lnTo>
                  <a:lnTo>
                    <a:pt x="131" y="1587"/>
                  </a:lnTo>
                  <a:lnTo>
                    <a:pt x="145" y="1248"/>
                  </a:lnTo>
                  <a:lnTo>
                    <a:pt x="145" y="1237"/>
                  </a:lnTo>
                  <a:lnTo>
                    <a:pt x="145" y="1226"/>
                  </a:lnTo>
                  <a:lnTo>
                    <a:pt x="145" y="1216"/>
                  </a:lnTo>
                  <a:lnTo>
                    <a:pt x="145" y="1206"/>
                  </a:lnTo>
                  <a:lnTo>
                    <a:pt x="145" y="1196"/>
                  </a:lnTo>
                  <a:lnTo>
                    <a:pt x="145" y="1185"/>
                  </a:lnTo>
                  <a:lnTo>
                    <a:pt x="145" y="1174"/>
                  </a:lnTo>
                  <a:lnTo>
                    <a:pt x="144" y="1162"/>
                  </a:lnTo>
                  <a:lnTo>
                    <a:pt x="144" y="864"/>
                  </a:lnTo>
                  <a:lnTo>
                    <a:pt x="145" y="854"/>
                  </a:lnTo>
                  <a:lnTo>
                    <a:pt x="145" y="844"/>
                  </a:lnTo>
                  <a:lnTo>
                    <a:pt x="145" y="834"/>
                  </a:lnTo>
                  <a:lnTo>
                    <a:pt x="145" y="822"/>
                  </a:lnTo>
                  <a:lnTo>
                    <a:pt x="145" y="812"/>
                  </a:lnTo>
                  <a:lnTo>
                    <a:pt x="145" y="801"/>
                  </a:lnTo>
                  <a:lnTo>
                    <a:pt x="145" y="789"/>
                  </a:lnTo>
                  <a:lnTo>
                    <a:pt x="145" y="778"/>
                  </a:lnTo>
                  <a:lnTo>
                    <a:pt x="145" y="773"/>
                  </a:lnTo>
                  <a:lnTo>
                    <a:pt x="145" y="763"/>
                  </a:lnTo>
                  <a:lnTo>
                    <a:pt x="144" y="751"/>
                  </a:lnTo>
                  <a:lnTo>
                    <a:pt x="144" y="735"/>
                  </a:lnTo>
                  <a:lnTo>
                    <a:pt x="142" y="715"/>
                  </a:lnTo>
                  <a:lnTo>
                    <a:pt x="142" y="694"/>
                  </a:lnTo>
                  <a:lnTo>
                    <a:pt x="142" y="669"/>
                  </a:lnTo>
                  <a:lnTo>
                    <a:pt x="142" y="643"/>
                  </a:lnTo>
                  <a:lnTo>
                    <a:pt x="141" y="615"/>
                  </a:lnTo>
                  <a:lnTo>
                    <a:pt x="141" y="583"/>
                  </a:lnTo>
                  <a:lnTo>
                    <a:pt x="141" y="551"/>
                  </a:lnTo>
                  <a:lnTo>
                    <a:pt x="140" y="518"/>
                  </a:lnTo>
                  <a:lnTo>
                    <a:pt x="140" y="483"/>
                  </a:lnTo>
                  <a:lnTo>
                    <a:pt x="139" y="448"/>
                  </a:lnTo>
                  <a:lnTo>
                    <a:pt x="137" y="412"/>
                  </a:lnTo>
                  <a:lnTo>
                    <a:pt x="137" y="377"/>
                  </a:lnTo>
                  <a:lnTo>
                    <a:pt x="137" y="341"/>
                  </a:lnTo>
                  <a:lnTo>
                    <a:pt x="136" y="306"/>
                  </a:lnTo>
                  <a:lnTo>
                    <a:pt x="136" y="271"/>
                  </a:lnTo>
                  <a:lnTo>
                    <a:pt x="135" y="238"/>
                  </a:lnTo>
                  <a:lnTo>
                    <a:pt x="135" y="205"/>
                  </a:lnTo>
                  <a:lnTo>
                    <a:pt x="135" y="174"/>
                  </a:lnTo>
                  <a:lnTo>
                    <a:pt x="134" y="145"/>
                  </a:lnTo>
                  <a:lnTo>
                    <a:pt x="134" y="118"/>
                  </a:lnTo>
                  <a:lnTo>
                    <a:pt x="132" y="92"/>
                  </a:lnTo>
                  <a:lnTo>
                    <a:pt x="132" y="69"/>
                  </a:lnTo>
                  <a:lnTo>
                    <a:pt x="132" y="49"/>
                  </a:lnTo>
                  <a:lnTo>
                    <a:pt x="132" y="32"/>
                  </a:lnTo>
                  <a:lnTo>
                    <a:pt x="131" y="18"/>
                  </a:lnTo>
                  <a:lnTo>
                    <a:pt x="131" y="9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3" y="32"/>
                  </a:lnTo>
                  <a:lnTo>
                    <a:pt x="13" y="49"/>
                  </a:lnTo>
                  <a:lnTo>
                    <a:pt x="11" y="69"/>
                  </a:lnTo>
                  <a:lnTo>
                    <a:pt x="11" y="92"/>
                  </a:lnTo>
                  <a:lnTo>
                    <a:pt x="11" y="118"/>
                  </a:lnTo>
                  <a:lnTo>
                    <a:pt x="11" y="145"/>
                  </a:lnTo>
                  <a:lnTo>
                    <a:pt x="10" y="174"/>
                  </a:lnTo>
                  <a:lnTo>
                    <a:pt x="9" y="205"/>
                  </a:lnTo>
                  <a:lnTo>
                    <a:pt x="9" y="238"/>
                  </a:lnTo>
                  <a:lnTo>
                    <a:pt x="9" y="271"/>
                  </a:lnTo>
                  <a:lnTo>
                    <a:pt x="8" y="306"/>
                  </a:lnTo>
                  <a:lnTo>
                    <a:pt x="8" y="341"/>
                  </a:lnTo>
                  <a:lnTo>
                    <a:pt x="6" y="377"/>
                  </a:lnTo>
                  <a:lnTo>
                    <a:pt x="6" y="412"/>
                  </a:lnTo>
                  <a:lnTo>
                    <a:pt x="6" y="448"/>
                  </a:lnTo>
                  <a:lnTo>
                    <a:pt x="5" y="483"/>
                  </a:lnTo>
                  <a:lnTo>
                    <a:pt x="4" y="518"/>
                  </a:lnTo>
                  <a:lnTo>
                    <a:pt x="4" y="551"/>
                  </a:lnTo>
                  <a:lnTo>
                    <a:pt x="4" y="583"/>
                  </a:lnTo>
                  <a:lnTo>
                    <a:pt x="3" y="615"/>
                  </a:lnTo>
                  <a:lnTo>
                    <a:pt x="3" y="643"/>
                  </a:lnTo>
                  <a:lnTo>
                    <a:pt x="3" y="669"/>
                  </a:lnTo>
                  <a:lnTo>
                    <a:pt x="1" y="694"/>
                  </a:lnTo>
                  <a:lnTo>
                    <a:pt x="1" y="715"/>
                  </a:lnTo>
                  <a:lnTo>
                    <a:pt x="1" y="735"/>
                  </a:lnTo>
                  <a:lnTo>
                    <a:pt x="1" y="751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0" y="778"/>
                  </a:lnTo>
                  <a:lnTo>
                    <a:pt x="0" y="789"/>
                  </a:lnTo>
                  <a:lnTo>
                    <a:pt x="0" y="801"/>
                  </a:lnTo>
                  <a:lnTo>
                    <a:pt x="0" y="812"/>
                  </a:lnTo>
                  <a:lnTo>
                    <a:pt x="0" y="822"/>
                  </a:lnTo>
                  <a:lnTo>
                    <a:pt x="0" y="834"/>
                  </a:lnTo>
                  <a:lnTo>
                    <a:pt x="0" y="844"/>
                  </a:lnTo>
                  <a:lnTo>
                    <a:pt x="0" y="854"/>
                  </a:lnTo>
                  <a:lnTo>
                    <a:pt x="1" y="864"/>
                  </a:lnTo>
                  <a:lnTo>
                    <a:pt x="1" y="1162"/>
                  </a:lnTo>
                  <a:lnTo>
                    <a:pt x="1" y="1174"/>
                  </a:lnTo>
                  <a:lnTo>
                    <a:pt x="0" y="1185"/>
                  </a:lnTo>
                  <a:lnTo>
                    <a:pt x="0" y="1196"/>
                  </a:lnTo>
                  <a:lnTo>
                    <a:pt x="0" y="1206"/>
                  </a:lnTo>
                  <a:lnTo>
                    <a:pt x="0" y="1216"/>
                  </a:lnTo>
                  <a:lnTo>
                    <a:pt x="0" y="1226"/>
                  </a:lnTo>
                  <a:lnTo>
                    <a:pt x="0" y="1237"/>
                  </a:lnTo>
                  <a:lnTo>
                    <a:pt x="0" y="1248"/>
                  </a:lnTo>
                </a:path>
              </a:pathLst>
            </a:custGeom>
            <a:solidFill>
              <a:srgbClr val="ED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46"/>
            <p:cNvSpPr>
              <a:spLocks/>
            </p:cNvSpPr>
            <p:nvPr/>
          </p:nvSpPr>
          <p:spPr bwMode="auto">
            <a:xfrm>
              <a:off x="2337" y="1298"/>
              <a:ext cx="1106" cy="468"/>
            </a:xfrm>
            <a:custGeom>
              <a:avLst/>
              <a:gdLst>
                <a:gd name="T0" fmla="*/ 496 w 1106"/>
                <a:gd name="T1" fmla="*/ 465 h 468"/>
                <a:gd name="T2" fmla="*/ 415 w 1106"/>
                <a:gd name="T3" fmla="*/ 459 h 468"/>
                <a:gd name="T4" fmla="*/ 337 w 1106"/>
                <a:gd name="T5" fmla="*/ 449 h 468"/>
                <a:gd name="T6" fmla="*/ 265 w 1106"/>
                <a:gd name="T7" fmla="*/ 432 h 468"/>
                <a:gd name="T8" fmla="*/ 201 w 1106"/>
                <a:gd name="T9" fmla="*/ 413 h 468"/>
                <a:gd name="T10" fmla="*/ 143 w 1106"/>
                <a:gd name="T11" fmla="*/ 390 h 468"/>
                <a:gd name="T12" fmla="*/ 94 w 1106"/>
                <a:gd name="T13" fmla="*/ 363 h 468"/>
                <a:gd name="T14" fmla="*/ 55 w 1106"/>
                <a:gd name="T15" fmla="*/ 334 h 468"/>
                <a:gd name="T16" fmla="*/ 24 w 1106"/>
                <a:gd name="T17" fmla="*/ 303 h 468"/>
                <a:gd name="T18" fmla="*/ 5 w 1106"/>
                <a:gd name="T19" fmla="*/ 269 h 468"/>
                <a:gd name="T20" fmla="*/ 0 w 1106"/>
                <a:gd name="T21" fmla="*/ 234 h 468"/>
                <a:gd name="T22" fmla="*/ 5 w 1106"/>
                <a:gd name="T23" fmla="*/ 198 h 468"/>
                <a:gd name="T24" fmla="*/ 24 w 1106"/>
                <a:gd name="T25" fmla="*/ 164 h 468"/>
                <a:gd name="T26" fmla="*/ 55 w 1106"/>
                <a:gd name="T27" fmla="*/ 133 h 468"/>
                <a:gd name="T28" fmla="*/ 94 w 1106"/>
                <a:gd name="T29" fmla="*/ 103 h 468"/>
                <a:gd name="T30" fmla="*/ 143 w 1106"/>
                <a:gd name="T31" fmla="*/ 76 h 468"/>
                <a:gd name="T32" fmla="*/ 201 w 1106"/>
                <a:gd name="T33" fmla="*/ 53 h 468"/>
                <a:gd name="T34" fmla="*/ 265 w 1106"/>
                <a:gd name="T35" fmla="*/ 34 h 468"/>
                <a:gd name="T36" fmla="*/ 337 w 1106"/>
                <a:gd name="T37" fmla="*/ 18 h 468"/>
                <a:gd name="T38" fmla="*/ 415 w 1106"/>
                <a:gd name="T39" fmla="*/ 7 h 468"/>
                <a:gd name="T40" fmla="*/ 496 w 1106"/>
                <a:gd name="T41" fmla="*/ 1 h 468"/>
                <a:gd name="T42" fmla="*/ 581 w 1106"/>
                <a:gd name="T43" fmla="*/ 0 h 468"/>
                <a:gd name="T44" fmla="*/ 664 w 1106"/>
                <a:gd name="T45" fmla="*/ 5 h 468"/>
                <a:gd name="T46" fmla="*/ 742 w 1106"/>
                <a:gd name="T47" fmla="*/ 14 h 468"/>
                <a:gd name="T48" fmla="*/ 816 w 1106"/>
                <a:gd name="T49" fmla="*/ 28 h 468"/>
                <a:gd name="T50" fmla="*/ 883 w 1106"/>
                <a:gd name="T51" fmla="*/ 47 h 468"/>
                <a:gd name="T52" fmla="*/ 943 w 1106"/>
                <a:gd name="T53" fmla="*/ 69 h 468"/>
                <a:gd name="T54" fmla="*/ 995 w 1106"/>
                <a:gd name="T55" fmla="*/ 94 h 468"/>
                <a:gd name="T56" fmla="*/ 1038 w 1106"/>
                <a:gd name="T57" fmla="*/ 122 h 468"/>
                <a:gd name="T58" fmla="*/ 1070 w 1106"/>
                <a:gd name="T59" fmla="*/ 153 h 468"/>
                <a:gd name="T60" fmla="*/ 1093 w 1106"/>
                <a:gd name="T61" fmla="*/ 186 h 468"/>
                <a:gd name="T62" fmla="*/ 1104 w 1106"/>
                <a:gd name="T63" fmla="*/ 222 h 468"/>
                <a:gd name="T64" fmla="*/ 1101 w 1106"/>
                <a:gd name="T65" fmla="*/ 257 h 468"/>
                <a:gd name="T66" fmla="*/ 1086 w 1106"/>
                <a:gd name="T67" fmla="*/ 292 h 468"/>
                <a:gd name="T68" fmla="*/ 1061 w 1106"/>
                <a:gd name="T69" fmla="*/ 323 h 468"/>
                <a:gd name="T70" fmla="*/ 1025 w 1106"/>
                <a:gd name="T71" fmla="*/ 355 h 468"/>
                <a:gd name="T72" fmla="*/ 978 w 1106"/>
                <a:gd name="T73" fmla="*/ 381 h 468"/>
                <a:gd name="T74" fmla="*/ 923 w 1106"/>
                <a:gd name="T75" fmla="*/ 405 h 468"/>
                <a:gd name="T76" fmla="*/ 862 w 1106"/>
                <a:gd name="T77" fmla="*/ 427 h 468"/>
                <a:gd name="T78" fmla="*/ 792 w 1106"/>
                <a:gd name="T79" fmla="*/ 444 h 468"/>
                <a:gd name="T80" fmla="*/ 716 w 1106"/>
                <a:gd name="T81" fmla="*/ 456 h 468"/>
                <a:gd name="T82" fmla="*/ 637 w 1106"/>
                <a:gd name="T83" fmla="*/ 463 h 468"/>
                <a:gd name="T84" fmla="*/ 553 w 1106"/>
                <a:gd name="T85" fmla="*/ 467 h 4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6"/>
                <a:gd name="T130" fmla="*/ 0 h 468"/>
                <a:gd name="T131" fmla="*/ 1106 w 1106"/>
                <a:gd name="T132" fmla="*/ 468 h 4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6" h="468">
                  <a:moveTo>
                    <a:pt x="553" y="467"/>
                  </a:moveTo>
                  <a:lnTo>
                    <a:pt x="523" y="467"/>
                  </a:lnTo>
                  <a:lnTo>
                    <a:pt x="496" y="465"/>
                  </a:lnTo>
                  <a:lnTo>
                    <a:pt x="468" y="463"/>
                  </a:lnTo>
                  <a:lnTo>
                    <a:pt x="440" y="462"/>
                  </a:lnTo>
                  <a:lnTo>
                    <a:pt x="415" y="459"/>
                  </a:lnTo>
                  <a:lnTo>
                    <a:pt x="388" y="456"/>
                  </a:lnTo>
                  <a:lnTo>
                    <a:pt x="361" y="453"/>
                  </a:lnTo>
                  <a:lnTo>
                    <a:pt x="337" y="449"/>
                  </a:lnTo>
                  <a:lnTo>
                    <a:pt x="313" y="444"/>
                  </a:lnTo>
                  <a:lnTo>
                    <a:pt x="289" y="439"/>
                  </a:lnTo>
                  <a:lnTo>
                    <a:pt x="265" y="432"/>
                  </a:lnTo>
                  <a:lnTo>
                    <a:pt x="243" y="427"/>
                  </a:lnTo>
                  <a:lnTo>
                    <a:pt x="222" y="420"/>
                  </a:lnTo>
                  <a:lnTo>
                    <a:pt x="201" y="413"/>
                  </a:lnTo>
                  <a:lnTo>
                    <a:pt x="181" y="405"/>
                  </a:lnTo>
                  <a:lnTo>
                    <a:pt x="162" y="398"/>
                  </a:lnTo>
                  <a:lnTo>
                    <a:pt x="143" y="390"/>
                  </a:lnTo>
                  <a:lnTo>
                    <a:pt x="126" y="381"/>
                  </a:lnTo>
                  <a:lnTo>
                    <a:pt x="110" y="373"/>
                  </a:lnTo>
                  <a:lnTo>
                    <a:pt x="94" y="363"/>
                  </a:lnTo>
                  <a:lnTo>
                    <a:pt x="80" y="355"/>
                  </a:lnTo>
                  <a:lnTo>
                    <a:pt x="67" y="345"/>
                  </a:lnTo>
                  <a:lnTo>
                    <a:pt x="55" y="334"/>
                  </a:lnTo>
                  <a:lnTo>
                    <a:pt x="43" y="323"/>
                  </a:lnTo>
                  <a:lnTo>
                    <a:pt x="33" y="314"/>
                  </a:lnTo>
                  <a:lnTo>
                    <a:pt x="24" y="303"/>
                  </a:lnTo>
                  <a:lnTo>
                    <a:pt x="17" y="292"/>
                  </a:lnTo>
                  <a:lnTo>
                    <a:pt x="11" y="281"/>
                  </a:lnTo>
                  <a:lnTo>
                    <a:pt x="5" y="269"/>
                  </a:lnTo>
                  <a:lnTo>
                    <a:pt x="3" y="257"/>
                  </a:lnTo>
                  <a:lnTo>
                    <a:pt x="0" y="245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3" y="210"/>
                  </a:lnTo>
                  <a:lnTo>
                    <a:pt x="5" y="198"/>
                  </a:lnTo>
                  <a:lnTo>
                    <a:pt x="11" y="186"/>
                  </a:lnTo>
                  <a:lnTo>
                    <a:pt x="17" y="175"/>
                  </a:lnTo>
                  <a:lnTo>
                    <a:pt x="24" y="164"/>
                  </a:lnTo>
                  <a:lnTo>
                    <a:pt x="33" y="153"/>
                  </a:lnTo>
                  <a:lnTo>
                    <a:pt x="43" y="142"/>
                  </a:lnTo>
                  <a:lnTo>
                    <a:pt x="55" y="133"/>
                  </a:lnTo>
                  <a:lnTo>
                    <a:pt x="67" y="122"/>
                  </a:lnTo>
                  <a:lnTo>
                    <a:pt x="80" y="112"/>
                  </a:lnTo>
                  <a:lnTo>
                    <a:pt x="94" y="103"/>
                  </a:lnTo>
                  <a:lnTo>
                    <a:pt x="110" y="94"/>
                  </a:lnTo>
                  <a:lnTo>
                    <a:pt x="126" y="84"/>
                  </a:lnTo>
                  <a:lnTo>
                    <a:pt x="143" y="76"/>
                  </a:lnTo>
                  <a:lnTo>
                    <a:pt x="162" y="69"/>
                  </a:lnTo>
                  <a:lnTo>
                    <a:pt x="181" y="60"/>
                  </a:lnTo>
                  <a:lnTo>
                    <a:pt x="201" y="53"/>
                  </a:lnTo>
                  <a:lnTo>
                    <a:pt x="222" y="47"/>
                  </a:lnTo>
                  <a:lnTo>
                    <a:pt x="243" y="40"/>
                  </a:lnTo>
                  <a:lnTo>
                    <a:pt x="265" y="34"/>
                  </a:lnTo>
                  <a:lnTo>
                    <a:pt x="289" y="28"/>
                  </a:lnTo>
                  <a:lnTo>
                    <a:pt x="313" y="23"/>
                  </a:lnTo>
                  <a:lnTo>
                    <a:pt x="337" y="18"/>
                  </a:lnTo>
                  <a:lnTo>
                    <a:pt x="361" y="14"/>
                  </a:lnTo>
                  <a:lnTo>
                    <a:pt x="388" y="11"/>
                  </a:lnTo>
                  <a:lnTo>
                    <a:pt x="415" y="7"/>
                  </a:lnTo>
                  <a:lnTo>
                    <a:pt x="440" y="5"/>
                  </a:lnTo>
                  <a:lnTo>
                    <a:pt x="468" y="2"/>
                  </a:lnTo>
                  <a:lnTo>
                    <a:pt x="496" y="1"/>
                  </a:lnTo>
                  <a:lnTo>
                    <a:pt x="523" y="0"/>
                  </a:lnTo>
                  <a:lnTo>
                    <a:pt x="553" y="0"/>
                  </a:lnTo>
                  <a:lnTo>
                    <a:pt x="581" y="0"/>
                  </a:lnTo>
                  <a:lnTo>
                    <a:pt x="609" y="1"/>
                  </a:lnTo>
                  <a:lnTo>
                    <a:pt x="637" y="2"/>
                  </a:lnTo>
                  <a:lnTo>
                    <a:pt x="664" y="5"/>
                  </a:lnTo>
                  <a:lnTo>
                    <a:pt x="690" y="7"/>
                  </a:lnTo>
                  <a:lnTo>
                    <a:pt x="716" y="11"/>
                  </a:lnTo>
                  <a:lnTo>
                    <a:pt x="742" y="14"/>
                  </a:lnTo>
                  <a:lnTo>
                    <a:pt x="767" y="18"/>
                  </a:lnTo>
                  <a:lnTo>
                    <a:pt x="792" y="23"/>
                  </a:lnTo>
                  <a:lnTo>
                    <a:pt x="816" y="28"/>
                  </a:lnTo>
                  <a:lnTo>
                    <a:pt x="839" y="34"/>
                  </a:lnTo>
                  <a:lnTo>
                    <a:pt x="862" y="40"/>
                  </a:lnTo>
                  <a:lnTo>
                    <a:pt x="883" y="47"/>
                  </a:lnTo>
                  <a:lnTo>
                    <a:pt x="903" y="53"/>
                  </a:lnTo>
                  <a:lnTo>
                    <a:pt x="923" y="60"/>
                  </a:lnTo>
                  <a:lnTo>
                    <a:pt x="943" y="69"/>
                  </a:lnTo>
                  <a:lnTo>
                    <a:pt x="962" y="76"/>
                  </a:lnTo>
                  <a:lnTo>
                    <a:pt x="978" y="84"/>
                  </a:lnTo>
                  <a:lnTo>
                    <a:pt x="995" y="94"/>
                  </a:lnTo>
                  <a:lnTo>
                    <a:pt x="1010" y="103"/>
                  </a:lnTo>
                  <a:lnTo>
                    <a:pt x="1025" y="112"/>
                  </a:lnTo>
                  <a:lnTo>
                    <a:pt x="1038" y="122"/>
                  </a:lnTo>
                  <a:lnTo>
                    <a:pt x="1050" y="133"/>
                  </a:lnTo>
                  <a:lnTo>
                    <a:pt x="1061" y="142"/>
                  </a:lnTo>
                  <a:lnTo>
                    <a:pt x="1070" y="153"/>
                  </a:lnTo>
                  <a:lnTo>
                    <a:pt x="1080" y="164"/>
                  </a:lnTo>
                  <a:lnTo>
                    <a:pt x="1086" y="175"/>
                  </a:lnTo>
                  <a:lnTo>
                    <a:pt x="1093" y="186"/>
                  </a:lnTo>
                  <a:lnTo>
                    <a:pt x="1098" y="198"/>
                  </a:lnTo>
                  <a:lnTo>
                    <a:pt x="1101" y="210"/>
                  </a:lnTo>
                  <a:lnTo>
                    <a:pt x="1104" y="222"/>
                  </a:lnTo>
                  <a:lnTo>
                    <a:pt x="1105" y="234"/>
                  </a:lnTo>
                  <a:lnTo>
                    <a:pt x="1104" y="245"/>
                  </a:lnTo>
                  <a:lnTo>
                    <a:pt x="1101" y="257"/>
                  </a:lnTo>
                  <a:lnTo>
                    <a:pt x="1098" y="269"/>
                  </a:lnTo>
                  <a:lnTo>
                    <a:pt x="1093" y="281"/>
                  </a:lnTo>
                  <a:lnTo>
                    <a:pt x="1086" y="292"/>
                  </a:lnTo>
                  <a:lnTo>
                    <a:pt x="1080" y="303"/>
                  </a:lnTo>
                  <a:lnTo>
                    <a:pt x="1070" y="314"/>
                  </a:lnTo>
                  <a:lnTo>
                    <a:pt x="1061" y="323"/>
                  </a:lnTo>
                  <a:lnTo>
                    <a:pt x="1050" y="334"/>
                  </a:lnTo>
                  <a:lnTo>
                    <a:pt x="1038" y="345"/>
                  </a:lnTo>
                  <a:lnTo>
                    <a:pt x="1025" y="355"/>
                  </a:lnTo>
                  <a:lnTo>
                    <a:pt x="1010" y="363"/>
                  </a:lnTo>
                  <a:lnTo>
                    <a:pt x="995" y="373"/>
                  </a:lnTo>
                  <a:lnTo>
                    <a:pt x="978" y="381"/>
                  </a:lnTo>
                  <a:lnTo>
                    <a:pt x="962" y="390"/>
                  </a:lnTo>
                  <a:lnTo>
                    <a:pt x="943" y="398"/>
                  </a:lnTo>
                  <a:lnTo>
                    <a:pt x="923" y="405"/>
                  </a:lnTo>
                  <a:lnTo>
                    <a:pt x="903" y="413"/>
                  </a:lnTo>
                  <a:lnTo>
                    <a:pt x="883" y="420"/>
                  </a:lnTo>
                  <a:lnTo>
                    <a:pt x="862" y="427"/>
                  </a:lnTo>
                  <a:lnTo>
                    <a:pt x="839" y="432"/>
                  </a:lnTo>
                  <a:lnTo>
                    <a:pt x="816" y="439"/>
                  </a:lnTo>
                  <a:lnTo>
                    <a:pt x="792" y="444"/>
                  </a:lnTo>
                  <a:lnTo>
                    <a:pt x="767" y="449"/>
                  </a:lnTo>
                  <a:lnTo>
                    <a:pt x="742" y="453"/>
                  </a:lnTo>
                  <a:lnTo>
                    <a:pt x="716" y="456"/>
                  </a:lnTo>
                  <a:lnTo>
                    <a:pt x="690" y="459"/>
                  </a:lnTo>
                  <a:lnTo>
                    <a:pt x="664" y="462"/>
                  </a:lnTo>
                  <a:lnTo>
                    <a:pt x="637" y="463"/>
                  </a:lnTo>
                  <a:lnTo>
                    <a:pt x="609" y="465"/>
                  </a:lnTo>
                  <a:lnTo>
                    <a:pt x="581" y="467"/>
                  </a:lnTo>
                  <a:lnTo>
                    <a:pt x="553" y="467"/>
                  </a:lnTo>
                </a:path>
              </a:pathLst>
            </a:custGeom>
            <a:solidFill>
              <a:srgbClr val="1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47"/>
            <p:cNvSpPr>
              <a:spLocks/>
            </p:cNvSpPr>
            <p:nvPr/>
          </p:nvSpPr>
          <p:spPr bwMode="auto">
            <a:xfrm>
              <a:off x="2336" y="1538"/>
              <a:ext cx="547" cy="229"/>
            </a:xfrm>
            <a:custGeom>
              <a:avLst/>
              <a:gdLst>
                <a:gd name="T0" fmla="*/ 5 w 547"/>
                <a:gd name="T1" fmla="*/ 11 h 229"/>
                <a:gd name="T2" fmla="*/ 11 w 547"/>
                <a:gd name="T3" fmla="*/ 33 h 229"/>
                <a:gd name="T4" fmla="*/ 22 w 547"/>
                <a:gd name="T5" fmla="*/ 55 h 229"/>
                <a:gd name="T6" fmla="*/ 37 w 547"/>
                <a:gd name="T7" fmla="*/ 76 h 229"/>
                <a:gd name="T8" fmla="*/ 58 w 547"/>
                <a:gd name="T9" fmla="*/ 96 h 229"/>
                <a:gd name="T10" fmla="*/ 83 w 547"/>
                <a:gd name="T11" fmla="*/ 116 h 229"/>
                <a:gd name="T12" fmla="*/ 112 w 547"/>
                <a:gd name="T13" fmla="*/ 133 h 229"/>
                <a:gd name="T14" fmla="*/ 143 w 547"/>
                <a:gd name="T15" fmla="*/ 149 h 229"/>
                <a:gd name="T16" fmla="*/ 182 w 547"/>
                <a:gd name="T17" fmla="*/ 166 h 229"/>
                <a:gd name="T18" fmla="*/ 221 w 547"/>
                <a:gd name="T19" fmla="*/ 179 h 229"/>
                <a:gd name="T20" fmla="*/ 264 w 547"/>
                <a:gd name="T21" fmla="*/ 192 h 229"/>
                <a:gd name="T22" fmla="*/ 310 w 547"/>
                <a:gd name="T23" fmla="*/ 202 h 229"/>
                <a:gd name="T24" fmla="*/ 358 w 547"/>
                <a:gd name="T25" fmla="*/ 210 h 229"/>
                <a:gd name="T26" fmla="*/ 410 w 547"/>
                <a:gd name="T27" fmla="*/ 216 h 229"/>
                <a:gd name="T28" fmla="*/ 463 w 547"/>
                <a:gd name="T29" fmla="*/ 222 h 229"/>
                <a:gd name="T30" fmla="*/ 517 w 547"/>
                <a:gd name="T31" fmla="*/ 224 h 229"/>
                <a:gd name="T32" fmla="*/ 546 w 547"/>
                <a:gd name="T33" fmla="*/ 228 h 229"/>
                <a:gd name="T34" fmla="*/ 491 w 547"/>
                <a:gd name="T35" fmla="*/ 227 h 229"/>
                <a:gd name="T36" fmla="*/ 435 w 547"/>
                <a:gd name="T37" fmla="*/ 223 h 229"/>
                <a:gd name="T38" fmla="*/ 384 w 547"/>
                <a:gd name="T39" fmla="*/ 219 h 229"/>
                <a:gd name="T40" fmla="*/ 333 w 547"/>
                <a:gd name="T41" fmla="*/ 210 h 229"/>
                <a:gd name="T42" fmla="*/ 285 w 547"/>
                <a:gd name="T43" fmla="*/ 201 h 229"/>
                <a:gd name="T44" fmla="*/ 241 w 547"/>
                <a:gd name="T45" fmla="*/ 189 h 229"/>
                <a:gd name="T46" fmla="*/ 200 w 547"/>
                <a:gd name="T47" fmla="*/ 176 h 229"/>
                <a:gd name="T48" fmla="*/ 161 w 547"/>
                <a:gd name="T49" fmla="*/ 162 h 229"/>
                <a:gd name="T50" fmla="*/ 126 w 547"/>
                <a:gd name="T51" fmla="*/ 146 h 229"/>
                <a:gd name="T52" fmla="*/ 93 w 547"/>
                <a:gd name="T53" fmla="*/ 127 h 229"/>
                <a:gd name="T54" fmla="*/ 67 w 547"/>
                <a:gd name="T55" fmla="*/ 109 h 229"/>
                <a:gd name="T56" fmla="*/ 43 w 547"/>
                <a:gd name="T57" fmla="*/ 89 h 229"/>
                <a:gd name="T58" fmla="*/ 25 w 547"/>
                <a:gd name="T59" fmla="*/ 68 h 229"/>
                <a:gd name="T60" fmla="*/ 12 w 547"/>
                <a:gd name="T61" fmla="*/ 46 h 229"/>
                <a:gd name="T62" fmla="*/ 3 w 547"/>
                <a:gd name="T63" fmla="*/ 24 h 229"/>
                <a:gd name="T64" fmla="*/ 0 w 547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7"/>
                <a:gd name="T100" fmla="*/ 0 h 229"/>
                <a:gd name="T101" fmla="*/ 547 w 547"/>
                <a:gd name="T102" fmla="*/ 229 h 2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7" h="229">
                  <a:moveTo>
                    <a:pt x="5" y="0"/>
                  </a:moveTo>
                  <a:lnTo>
                    <a:pt x="5" y="11"/>
                  </a:lnTo>
                  <a:lnTo>
                    <a:pt x="8" y="22"/>
                  </a:lnTo>
                  <a:lnTo>
                    <a:pt x="11" y="33"/>
                  </a:lnTo>
                  <a:lnTo>
                    <a:pt x="16" y="45"/>
                  </a:lnTo>
                  <a:lnTo>
                    <a:pt x="22" y="55"/>
                  </a:lnTo>
                  <a:lnTo>
                    <a:pt x="28" y="66"/>
                  </a:lnTo>
                  <a:lnTo>
                    <a:pt x="37" y="76"/>
                  </a:lnTo>
                  <a:lnTo>
                    <a:pt x="46" y="86"/>
                  </a:lnTo>
                  <a:lnTo>
                    <a:pt x="58" y="96"/>
                  </a:lnTo>
                  <a:lnTo>
                    <a:pt x="70" y="107"/>
                  </a:lnTo>
                  <a:lnTo>
                    <a:pt x="83" y="116"/>
                  </a:lnTo>
                  <a:lnTo>
                    <a:pt x="96" y="125"/>
                  </a:lnTo>
                  <a:lnTo>
                    <a:pt x="112" y="133"/>
                  </a:lnTo>
                  <a:lnTo>
                    <a:pt x="128" y="142"/>
                  </a:lnTo>
                  <a:lnTo>
                    <a:pt x="143" y="149"/>
                  </a:lnTo>
                  <a:lnTo>
                    <a:pt x="162" y="157"/>
                  </a:lnTo>
                  <a:lnTo>
                    <a:pt x="182" y="166"/>
                  </a:lnTo>
                  <a:lnTo>
                    <a:pt x="201" y="172"/>
                  </a:lnTo>
                  <a:lnTo>
                    <a:pt x="221" y="179"/>
                  </a:lnTo>
                  <a:lnTo>
                    <a:pt x="242" y="186"/>
                  </a:lnTo>
                  <a:lnTo>
                    <a:pt x="264" y="192"/>
                  </a:lnTo>
                  <a:lnTo>
                    <a:pt x="287" y="197"/>
                  </a:lnTo>
                  <a:lnTo>
                    <a:pt x="310" y="202"/>
                  </a:lnTo>
                  <a:lnTo>
                    <a:pt x="335" y="207"/>
                  </a:lnTo>
                  <a:lnTo>
                    <a:pt x="358" y="210"/>
                  </a:lnTo>
                  <a:lnTo>
                    <a:pt x="384" y="214"/>
                  </a:lnTo>
                  <a:lnTo>
                    <a:pt x="410" y="216"/>
                  </a:lnTo>
                  <a:lnTo>
                    <a:pt x="435" y="220"/>
                  </a:lnTo>
                  <a:lnTo>
                    <a:pt x="463" y="222"/>
                  </a:lnTo>
                  <a:lnTo>
                    <a:pt x="491" y="223"/>
                  </a:lnTo>
                  <a:lnTo>
                    <a:pt x="517" y="224"/>
                  </a:lnTo>
                  <a:lnTo>
                    <a:pt x="546" y="224"/>
                  </a:lnTo>
                  <a:lnTo>
                    <a:pt x="546" y="228"/>
                  </a:lnTo>
                  <a:lnTo>
                    <a:pt x="517" y="228"/>
                  </a:lnTo>
                  <a:lnTo>
                    <a:pt x="491" y="227"/>
                  </a:lnTo>
                  <a:lnTo>
                    <a:pt x="463" y="226"/>
                  </a:lnTo>
                  <a:lnTo>
                    <a:pt x="435" y="223"/>
                  </a:lnTo>
                  <a:lnTo>
                    <a:pt x="410" y="221"/>
                  </a:lnTo>
                  <a:lnTo>
                    <a:pt x="384" y="219"/>
                  </a:lnTo>
                  <a:lnTo>
                    <a:pt x="358" y="215"/>
                  </a:lnTo>
                  <a:lnTo>
                    <a:pt x="333" y="210"/>
                  </a:lnTo>
                  <a:lnTo>
                    <a:pt x="309" y="206"/>
                  </a:lnTo>
                  <a:lnTo>
                    <a:pt x="285" y="201"/>
                  </a:lnTo>
                  <a:lnTo>
                    <a:pt x="263" y="195"/>
                  </a:lnTo>
                  <a:lnTo>
                    <a:pt x="241" y="189"/>
                  </a:lnTo>
                  <a:lnTo>
                    <a:pt x="220" y="183"/>
                  </a:lnTo>
                  <a:lnTo>
                    <a:pt x="200" y="176"/>
                  </a:lnTo>
                  <a:lnTo>
                    <a:pt x="180" y="169"/>
                  </a:lnTo>
                  <a:lnTo>
                    <a:pt x="161" y="162"/>
                  </a:lnTo>
                  <a:lnTo>
                    <a:pt x="142" y="154"/>
                  </a:lnTo>
                  <a:lnTo>
                    <a:pt x="126" y="146"/>
                  </a:lnTo>
                  <a:lnTo>
                    <a:pt x="108" y="138"/>
                  </a:lnTo>
                  <a:lnTo>
                    <a:pt x="93" y="127"/>
                  </a:lnTo>
                  <a:lnTo>
                    <a:pt x="80" y="119"/>
                  </a:lnTo>
                  <a:lnTo>
                    <a:pt x="67" y="109"/>
                  </a:lnTo>
                  <a:lnTo>
                    <a:pt x="55" y="99"/>
                  </a:lnTo>
                  <a:lnTo>
                    <a:pt x="43" y="89"/>
                  </a:lnTo>
                  <a:lnTo>
                    <a:pt x="34" y="79"/>
                  </a:lnTo>
                  <a:lnTo>
                    <a:pt x="25" y="68"/>
                  </a:lnTo>
                  <a:lnTo>
                    <a:pt x="17" y="58"/>
                  </a:lnTo>
                  <a:lnTo>
                    <a:pt x="12" y="46"/>
                  </a:lnTo>
                  <a:lnTo>
                    <a:pt x="7" y="35"/>
                  </a:lnTo>
                  <a:lnTo>
                    <a:pt x="3" y="24"/>
                  </a:lnTo>
                  <a:lnTo>
                    <a:pt x="1" y="11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48"/>
            <p:cNvSpPr>
              <a:spLocks/>
            </p:cNvSpPr>
            <p:nvPr/>
          </p:nvSpPr>
          <p:spPr bwMode="auto">
            <a:xfrm>
              <a:off x="2336" y="1296"/>
              <a:ext cx="547" cy="230"/>
            </a:xfrm>
            <a:custGeom>
              <a:avLst/>
              <a:gdLst>
                <a:gd name="T0" fmla="*/ 517 w 547"/>
                <a:gd name="T1" fmla="*/ 5 h 230"/>
                <a:gd name="T2" fmla="*/ 463 w 547"/>
                <a:gd name="T3" fmla="*/ 7 h 230"/>
                <a:gd name="T4" fmla="*/ 410 w 547"/>
                <a:gd name="T5" fmla="*/ 12 h 230"/>
                <a:gd name="T6" fmla="*/ 358 w 547"/>
                <a:gd name="T7" fmla="*/ 18 h 230"/>
                <a:gd name="T8" fmla="*/ 310 w 547"/>
                <a:gd name="T9" fmla="*/ 27 h 230"/>
                <a:gd name="T10" fmla="*/ 264 w 547"/>
                <a:gd name="T11" fmla="*/ 37 h 230"/>
                <a:gd name="T12" fmla="*/ 221 w 547"/>
                <a:gd name="T13" fmla="*/ 49 h 230"/>
                <a:gd name="T14" fmla="*/ 182 w 547"/>
                <a:gd name="T15" fmla="*/ 63 h 230"/>
                <a:gd name="T16" fmla="*/ 143 w 547"/>
                <a:gd name="T17" fmla="*/ 78 h 230"/>
                <a:gd name="T18" fmla="*/ 112 w 547"/>
                <a:gd name="T19" fmla="*/ 96 h 230"/>
                <a:gd name="T20" fmla="*/ 83 w 547"/>
                <a:gd name="T21" fmla="*/ 113 h 230"/>
                <a:gd name="T22" fmla="*/ 58 w 547"/>
                <a:gd name="T23" fmla="*/ 132 h 230"/>
                <a:gd name="T24" fmla="*/ 37 w 547"/>
                <a:gd name="T25" fmla="*/ 152 h 230"/>
                <a:gd name="T26" fmla="*/ 22 w 547"/>
                <a:gd name="T27" fmla="*/ 173 h 230"/>
                <a:gd name="T28" fmla="*/ 11 w 547"/>
                <a:gd name="T29" fmla="*/ 195 h 230"/>
                <a:gd name="T30" fmla="*/ 5 w 547"/>
                <a:gd name="T31" fmla="*/ 217 h 230"/>
                <a:gd name="T32" fmla="*/ 0 w 547"/>
                <a:gd name="T33" fmla="*/ 229 h 230"/>
                <a:gd name="T34" fmla="*/ 3 w 547"/>
                <a:gd name="T35" fmla="*/ 204 h 230"/>
                <a:gd name="T36" fmla="*/ 12 w 547"/>
                <a:gd name="T37" fmla="*/ 182 h 230"/>
                <a:gd name="T38" fmla="*/ 24 w 547"/>
                <a:gd name="T39" fmla="*/ 160 h 230"/>
                <a:gd name="T40" fmla="*/ 43 w 547"/>
                <a:gd name="T41" fmla="*/ 139 h 230"/>
                <a:gd name="T42" fmla="*/ 67 w 547"/>
                <a:gd name="T43" fmla="*/ 119 h 230"/>
                <a:gd name="T44" fmla="*/ 93 w 547"/>
                <a:gd name="T45" fmla="*/ 100 h 230"/>
                <a:gd name="T46" fmla="*/ 126 w 547"/>
                <a:gd name="T47" fmla="*/ 83 h 230"/>
                <a:gd name="T48" fmla="*/ 161 w 547"/>
                <a:gd name="T49" fmla="*/ 67 h 230"/>
                <a:gd name="T50" fmla="*/ 200 w 547"/>
                <a:gd name="T51" fmla="*/ 53 h 230"/>
                <a:gd name="T52" fmla="*/ 241 w 547"/>
                <a:gd name="T53" fmla="*/ 39 h 230"/>
                <a:gd name="T54" fmla="*/ 285 w 547"/>
                <a:gd name="T55" fmla="*/ 27 h 230"/>
                <a:gd name="T56" fmla="*/ 333 w 547"/>
                <a:gd name="T57" fmla="*/ 18 h 230"/>
                <a:gd name="T58" fmla="*/ 384 w 547"/>
                <a:gd name="T59" fmla="*/ 11 h 230"/>
                <a:gd name="T60" fmla="*/ 435 w 547"/>
                <a:gd name="T61" fmla="*/ 5 h 230"/>
                <a:gd name="T62" fmla="*/ 491 w 547"/>
                <a:gd name="T63" fmla="*/ 2 h 230"/>
                <a:gd name="T64" fmla="*/ 546 w 547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7"/>
                <a:gd name="T100" fmla="*/ 0 h 230"/>
                <a:gd name="T101" fmla="*/ 547 w 547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7" h="230">
                  <a:moveTo>
                    <a:pt x="546" y="5"/>
                  </a:moveTo>
                  <a:lnTo>
                    <a:pt x="517" y="5"/>
                  </a:lnTo>
                  <a:lnTo>
                    <a:pt x="491" y="6"/>
                  </a:lnTo>
                  <a:lnTo>
                    <a:pt x="463" y="7"/>
                  </a:lnTo>
                  <a:lnTo>
                    <a:pt x="435" y="9"/>
                  </a:lnTo>
                  <a:lnTo>
                    <a:pt x="410" y="12"/>
                  </a:lnTo>
                  <a:lnTo>
                    <a:pt x="384" y="14"/>
                  </a:lnTo>
                  <a:lnTo>
                    <a:pt x="358" y="18"/>
                  </a:lnTo>
                  <a:lnTo>
                    <a:pt x="335" y="22"/>
                  </a:lnTo>
                  <a:lnTo>
                    <a:pt x="310" y="27"/>
                  </a:lnTo>
                  <a:lnTo>
                    <a:pt x="287" y="32"/>
                  </a:lnTo>
                  <a:lnTo>
                    <a:pt x="264" y="37"/>
                  </a:lnTo>
                  <a:lnTo>
                    <a:pt x="242" y="43"/>
                  </a:lnTo>
                  <a:lnTo>
                    <a:pt x="221" y="49"/>
                  </a:lnTo>
                  <a:lnTo>
                    <a:pt x="201" y="56"/>
                  </a:lnTo>
                  <a:lnTo>
                    <a:pt x="182" y="63"/>
                  </a:lnTo>
                  <a:lnTo>
                    <a:pt x="162" y="70"/>
                  </a:lnTo>
                  <a:lnTo>
                    <a:pt x="143" y="78"/>
                  </a:lnTo>
                  <a:lnTo>
                    <a:pt x="128" y="86"/>
                  </a:lnTo>
                  <a:lnTo>
                    <a:pt x="112" y="96"/>
                  </a:lnTo>
                  <a:lnTo>
                    <a:pt x="96" y="104"/>
                  </a:lnTo>
                  <a:lnTo>
                    <a:pt x="83" y="113"/>
                  </a:lnTo>
                  <a:lnTo>
                    <a:pt x="70" y="123"/>
                  </a:lnTo>
                  <a:lnTo>
                    <a:pt x="58" y="132"/>
                  </a:lnTo>
                  <a:lnTo>
                    <a:pt x="46" y="141"/>
                  </a:lnTo>
                  <a:lnTo>
                    <a:pt x="37" y="152"/>
                  </a:lnTo>
                  <a:lnTo>
                    <a:pt x="29" y="162"/>
                  </a:lnTo>
                  <a:lnTo>
                    <a:pt x="22" y="173"/>
                  </a:lnTo>
                  <a:lnTo>
                    <a:pt x="16" y="183"/>
                  </a:lnTo>
                  <a:lnTo>
                    <a:pt x="11" y="195"/>
                  </a:lnTo>
                  <a:lnTo>
                    <a:pt x="8" y="207"/>
                  </a:lnTo>
                  <a:lnTo>
                    <a:pt x="5" y="217"/>
                  </a:lnTo>
                  <a:lnTo>
                    <a:pt x="5" y="229"/>
                  </a:lnTo>
                  <a:lnTo>
                    <a:pt x="0" y="229"/>
                  </a:lnTo>
                  <a:lnTo>
                    <a:pt x="1" y="217"/>
                  </a:lnTo>
                  <a:lnTo>
                    <a:pt x="3" y="204"/>
                  </a:lnTo>
                  <a:lnTo>
                    <a:pt x="7" y="194"/>
                  </a:lnTo>
                  <a:lnTo>
                    <a:pt x="12" y="182"/>
                  </a:lnTo>
                  <a:lnTo>
                    <a:pt x="17" y="172"/>
                  </a:lnTo>
                  <a:lnTo>
                    <a:pt x="24" y="160"/>
                  </a:lnTo>
                  <a:lnTo>
                    <a:pt x="34" y="150"/>
                  </a:lnTo>
                  <a:lnTo>
                    <a:pt x="43" y="139"/>
                  </a:lnTo>
                  <a:lnTo>
                    <a:pt x="55" y="129"/>
                  </a:lnTo>
                  <a:lnTo>
                    <a:pt x="67" y="119"/>
                  </a:lnTo>
                  <a:lnTo>
                    <a:pt x="80" y="110"/>
                  </a:lnTo>
                  <a:lnTo>
                    <a:pt x="93" y="100"/>
                  </a:lnTo>
                  <a:lnTo>
                    <a:pt x="108" y="91"/>
                  </a:lnTo>
                  <a:lnTo>
                    <a:pt x="126" y="83"/>
                  </a:lnTo>
                  <a:lnTo>
                    <a:pt x="142" y="75"/>
                  </a:lnTo>
                  <a:lnTo>
                    <a:pt x="161" y="67"/>
                  </a:lnTo>
                  <a:lnTo>
                    <a:pt x="180" y="58"/>
                  </a:lnTo>
                  <a:lnTo>
                    <a:pt x="200" y="53"/>
                  </a:lnTo>
                  <a:lnTo>
                    <a:pt x="220" y="46"/>
                  </a:lnTo>
                  <a:lnTo>
                    <a:pt x="241" y="39"/>
                  </a:lnTo>
                  <a:lnTo>
                    <a:pt x="263" y="34"/>
                  </a:lnTo>
                  <a:lnTo>
                    <a:pt x="285" y="27"/>
                  </a:lnTo>
                  <a:lnTo>
                    <a:pt x="309" y="22"/>
                  </a:lnTo>
                  <a:lnTo>
                    <a:pt x="333" y="18"/>
                  </a:lnTo>
                  <a:lnTo>
                    <a:pt x="358" y="14"/>
                  </a:lnTo>
                  <a:lnTo>
                    <a:pt x="384" y="11"/>
                  </a:lnTo>
                  <a:lnTo>
                    <a:pt x="410" y="8"/>
                  </a:lnTo>
                  <a:lnTo>
                    <a:pt x="435" y="5"/>
                  </a:lnTo>
                  <a:lnTo>
                    <a:pt x="463" y="4"/>
                  </a:lnTo>
                  <a:lnTo>
                    <a:pt x="491" y="2"/>
                  </a:lnTo>
                  <a:lnTo>
                    <a:pt x="517" y="0"/>
                  </a:lnTo>
                  <a:lnTo>
                    <a:pt x="546" y="0"/>
                  </a:lnTo>
                  <a:lnTo>
                    <a:pt x="546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49"/>
            <p:cNvSpPr>
              <a:spLocks/>
            </p:cNvSpPr>
            <p:nvPr/>
          </p:nvSpPr>
          <p:spPr bwMode="auto">
            <a:xfrm>
              <a:off x="2896" y="1296"/>
              <a:ext cx="550" cy="230"/>
            </a:xfrm>
            <a:custGeom>
              <a:avLst/>
              <a:gdLst>
                <a:gd name="T0" fmla="*/ 544 w 550"/>
                <a:gd name="T1" fmla="*/ 217 h 230"/>
                <a:gd name="T2" fmla="*/ 538 w 550"/>
                <a:gd name="T3" fmla="*/ 195 h 230"/>
                <a:gd name="T4" fmla="*/ 528 w 550"/>
                <a:gd name="T5" fmla="*/ 173 h 230"/>
                <a:gd name="T6" fmla="*/ 512 w 550"/>
                <a:gd name="T7" fmla="*/ 152 h 230"/>
                <a:gd name="T8" fmla="*/ 492 w 550"/>
                <a:gd name="T9" fmla="*/ 132 h 230"/>
                <a:gd name="T10" fmla="*/ 467 w 550"/>
                <a:gd name="T11" fmla="*/ 113 h 230"/>
                <a:gd name="T12" fmla="*/ 438 w 550"/>
                <a:gd name="T13" fmla="*/ 96 h 230"/>
                <a:gd name="T14" fmla="*/ 404 w 550"/>
                <a:gd name="T15" fmla="*/ 78 h 230"/>
                <a:gd name="T16" fmla="*/ 367 w 550"/>
                <a:gd name="T17" fmla="*/ 63 h 230"/>
                <a:gd name="T18" fmla="*/ 326 w 550"/>
                <a:gd name="T19" fmla="*/ 49 h 230"/>
                <a:gd name="T20" fmla="*/ 282 w 550"/>
                <a:gd name="T21" fmla="*/ 37 h 230"/>
                <a:gd name="T22" fmla="*/ 236 w 550"/>
                <a:gd name="T23" fmla="*/ 27 h 230"/>
                <a:gd name="T24" fmla="*/ 188 w 550"/>
                <a:gd name="T25" fmla="*/ 18 h 230"/>
                <a:gd name="T26" fmla="*/ 137 w 550"/>
                <a:gd name="T27" fmla="*/ 12 h 230"/>
                <a:gd name="T28" fmla="*/ 84 w 550"/>
                <a:gd name="T29" fmla="*/ 7 h 230"/>
                <a:gd name="T30" fmla="*/ 28 w 550"/>
                <a:gd name="T31" fmla="*/ 5 h 230"/>
                <a:gd name="T32" fmla="*/ 0 w 550"/>
                <a:gd name="T33" fmla="*/ 0 h 230"/>
                <a:gd name="T34" fmla="*/ 56 w 550"/>
                <a:gd name="T35" fmla="*/ 2 h 230"/>
                <a:gd name="T36" fmla="*/ 110 w 550"/>
                <a:gd name="T37" fmla="*/ 5 h 230"/>
                <a:gd name="T38" fmla="*/ 162 w 550"/>
                <a:gd name="T39" fmla="*/ 11 h 230"/>
                <a:gd name="T40" fmla="*/ 214 w 550"/>
                <a:gd name="T41" fmla="*/ 18 h 230"/>
                <a:gd name="T42" fmla="*/ 261 w 550"/>
                <a:gd name="T43" fmla="*/ 27 h 230"/>
                <a:gd name="T44" fmla="*/ 306 w 550"/>
                <a:gd name="T45" fmla="*/ 39 h 230"/>
                <a:gd name="T46" fmla="*/ 349 w 550"/>
                <a:gd name="T47" fmla="*/ 53 h 230"/>
                <a:gd name="T48" fmla="*/ 387 w 550"/>
                <a:gd name="T49" fmla="*/ 67 h 230"/>
                <a:gd name="T50" fmla="*/ 423 w 550"/>
                <a:gd name="T51" fmla="*/ 83 h 230"/>
                <a:gd name="T52" fmla="*/ 456 w 550"/>
                <a:gd name="T53" fmla="*/ 100 h 230"/>
                <a:gd name="T54" fmla="*/ 483 w 550"/>
                <a:gd name="T55" fmla="*/ 119 h 230"/>
                <a:gd name="T56" fmla="*/ 507 w 550"/>
                <a:gd name="T57" fmla="*/ 139 h 230"/>
                <a:gd name="T58" fmla="*/ 525 w 550"/>
                <a:gd name="T59" fmla="*/ 160 h 230"/>
                <a:gd name="T60" fmla="*/ 538 w 550"/>
                <a:gd name="T61" fmla="*/ 182 h 230"/>
                <a:gd name="T62" fmla="*/ 546 w 550"/>
                <a:gd name="T63" fmla="*/ 204 h 230"/>
                <a:gd name="T64" fmla="*/ 549 w 550"/>
                <a:gd name="T65" fmla="*/ 229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0"/>
                <a:gd name="T100" fmla="*/ 0 h 230"/>
                <a:gd name="T101" fmla="*/ 550 w 550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0" h="230">
                  <a:moveTo>
                    <a:pt x="545" y="229"/>
                  </a:moveTo>
                  <a:lnTo>
                    <a:pt x="544" y="217"/>
                  </a:lnTo>
                  <a:lnTo>
                    <a:pt x="542" y="207"/>
                  </a:lnTo>
                  <a:lnTo>
                    <a:pt x="538" y="195"/>
                  </a:lnTo>
                  <a:lnTo>
                    <a:pt x="533" y="183"/>
                  </a:lnTo>
                  <a:lnTo>
                    <a:pt x="528" y="173"/>
                  </a:lnTo>
                  <a:lnTo>
                    <a:pt x="521" y="162"/>
                  </a:lnTo>
                  <a:lnTo>
                    <a:pt x="512" y="152"/>
                  </a:lnTo>
                  <a:lnTo>
                    <a:pt x="503" y="141"/>
                  </a:lnTo>
                  <a:lnTo>
                    <a:pt x="492" y="132"/>
                  </a:lnTo>
                  <a:lnTo>
                    <a:pt x="479" y="123"/>
                  </a:lnTo>
                  <a:lnTo>
                    <a:pt x="467" y="113"/>
                  </a:lnTo>
                  <a:lnTo>
                    <a:pt x="452" y="104"/>
                  </a:lnTo>
                  <a:lnTo>
                    <a:pt x="438" y="96"/>
                  </a:lnTo>
                  <a:lnTo>
                    <a:pt x="422" y="86"/>
                  </a:lnTo>
                  <a:lnTo>
                    <a:pt x="404" y="78"/>
                  </a:lnTo>
                  <a:lnTo>
                    <a:pt x="386" y="70"/>
                  </a:lnTo>
                  <a:lnTo>
                    <a:pt x="367" y="63"/>
                  </a:lnTo>
                  <a:lnTo>
                    <a:pt x="347" y="56"/>
                  </a:lnTo>
                  <a:lnTo>
                    <a:pt x="326" y="49"/>
                  </a:lnTo>
                  <a:lnTo>
                    <a:pt x="305" y="43"/>
                  </a:lnTo>
                  <a:lnTo>
                    <a:pt x="282" y="37"/>
                  </a:lnTo>
                  <a:lnTo>
                    <a:pt x="260" y="32"/>
                  </a:lnTo>
                  <a:lnTo>
                    <a:pt x="236" y="27"/>
                  </a:lnTo>
                  <a:lnTo>
                    <a:pt x="212" y="22"/>
                  </a:lnTo>
                  <a:lnTo>
                    <a:pt x="188" y="18"/>
                  </a:lnTo>
                  <a:lnTo>
                    <a:pt x="162" y="14"/>
                  </a:lnTo>
                  <a:lnTo>
                    <a:pt x="137" y="12"/>
                  </a:lnTo>
                  <a:lnTo>
                    <a:pt x="110" y="9"/>
                  </a:lnTo>
                  <a:lnTo>
                    <a:pt x="84" y="7"/>
                  </a:lnTo>
                  <a:lnTo>
                    <a:pt x="56" y="6"/>
                  </a:lnTo>
                  <a:lnTo>
                    <a:pt x="28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6" y="2"/>
                  </a:lnTo>
                  <a:lnTo>
                    <a:pt x="84" y="4"/>
                  </a:lnTo>
                  <a:lnTo>
                    <a:pt x="110" y="5"/>
                  </a:lnTo>
                  <a:lnTo>
                    <a:pt x="137" y="8"/>
                  </a:lnTo>
                  <a:lnTo>
                    <a:pt x="162" y="11"/>
                  </a:lnTo>
                  <a:lnTo>
                    <a:pt x="188" y="14"/>
                  </a:lnTo>
                  <a:lnTo>
                    <a:pt x="214" y="18"/>
                  </a:lnTo>
                  <a:lnTo>
                    <a:pt x="237" y="22"/>
                  </a:lnTo>
                  <a:lnTo>
                    <a:pt x="261" y="27"/>
                  </a:lnTo>
                  <a:lnTo>
                    <a:pt x="285" y="34"/>
                  </a:lnTo>
                  <a:lnTo>
                    <a:pt x="306" y="39"/>
                  </a:lnTo>
                  <a:lnTo>
                    <a:pt x="328" y="46"/>
                  </a:lnTo>
                  <a:lnTo>
                    <a:pt x="349" y="53"/>
                  </a:lnTo>
                  <a:lnTo>
                    <a:pt x="369" y="58"/>
                  </a:lnTo>
                  <a:lnTo>
                    <a:pt x="387" y="67"/>
                  </a:lnTo>
                  <a:lnTo>
                    <a:pt x="406" y="75"/>
                  </a:lnTo>
                  <a:lnTo>
                    <a:pt x="423" y="83"/>
                  </a:lnTo>
                  <a:lnTo>
                    <a:pt x="440" y="91"/>
                  </a:lnTo>
                  <a:lnTo>
                    <a:pt x="456" y="100"/>
                  </a:lnTo>
                  <a:lnTo>
                    <a:pt x="469" y="110"/>
                  </a:lnTo>
                  <a:lnTo>
                    <a:pt x="483" y="119"/>
                  </a:lnTo>
                  <a:lnTo>
                    <a:pt x="495" y="129"/>
                  </a:lnTo>
                  <a:lnTo>
                    <a:pt x="507" y="139"/>
                  </a:lnTo>
                  <a:lnTo>
                    <a:pt x="515" y="150"/>
                  </a:lnTo>
                  <a:lnTo>
                    <a:pt x="525" y="160"/>
                  </a:lnTo>
                  <a:lnTo>
                    <a:pt x="532" y="172"/>
                  </a:lnTo>
                  <a:lnTo>
                    <a:pt x="538" y="182"/>
                  </a:lnTo>
                  <a:lnTo>
                    <a:pt x="544" y="194"/>
                  </a:lnTo>
                  <a:lnTo>
                    <a:pt x="546" y="204"/>
                  </a:lnTo>
                  <a:lnTo>
                    <a:pt x="549" y="217"/>
                  </a:lnTo>
                  <a:lnTo>
                    <a:pt x="549" y="229"/>
                  </a:lnTo>
                  <a:lnTo>
                    <a:pt x="545" y="2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50"/>
            <p:cNvSpPr>
              <a:spLocks/>
            </p:cNvSpPr>
            <p:nvPr/>
          </p:nvSpPr>
          <p:spPr bwMode="auto">
            <a:xfrm>
              <a:off x="2896" y="1538"/>
              <a:ext cx="550" cy="229"/>
            </a:xfrm>
            <a:custGeom>
              <a:avLst/>
              <a:gdLst>
                <a:gd name="T0" fmla="*/ 28 w 550"/>
                <a:gd name="T1" fmla="*/ 224 h 229"/>
                <a:gd name="T2" fmla="*/ 84 w 550"/>
                <a:gd name="T3" fmla="*/ 222 h 229"/>
                <a:gd name="T4" fmla="*/ 137 w 550"/>
                <a:gd name="T5" fmla="*/ 216 h 229"/>
                <a:gd name="T6" fmla="*/ 188 w 550"/>
                <a:gd name="T7" fmla="*/ 210 h 229"/>
                <a:gd name="T8" fmla="*/ 236 w 550"/>
                <a:gd name="T9" fmla="*/ 202 h 229"/>
                <a:gd name="T10" fmla="*/ 282 w 550"/>
                <a:gd name="T11" fmla="*/ 192 h 229"/>
                <a:gd name="T12" fmla="*/ 326 w 550"/>
                <a:gd name="T13" fmla="*/ 179 h 229"/>
                <a:gd name="T14" fmla="*/ 367 w 550"/>
                <a:gd name="T15" fmla="*/ 166 h 229"/>
                <a:gd name="T16" fmla="*/ 404 w 550"/>
                <a:gd name="T17" fmla="*/ 149 h 229"/>
                <a:gd name="T18" fmla="*/ 438 w 550"/>
                <a:gd name="T19" fmla="*/ 133 h 229"/>
                <a:gd name="T20" fmla="*/ 467 w 550"/>
                <a:gd name="T21" fmla="*/ 116 h 229"/>
                <a:gd name="T22" fmla="*/ 492 w 550"/>
                <a:gd name="T23" fmla="*/ 96 h 229"/>
                <a:gd name="T24" fmla="*/ 512 w 550"/>
                <a:gd name="T25" fmla="*/ 76 h 229"/>
                <a:gd name="T26" fmla="*/ 528 w 550"/>
                <a:gd name="T27" fmla="*/ 55 h 229"/>
                <a:gd name="T28" fmla="*/ 538 w 550"/>
                <a:gd name="T29" fmla="*/ 33 h 229"/>
                <a:gd name="T30" fmla="*/ 544 w 550"/>
                <a:gd name="T31" fmla="*/ 11 h 229"/>
                <a:gd name="T32" fmla="*/ 549 w 550"/>
                <a:gd name="T33" fmla="*/ 0 h 229"/>
                <a:gd name="T34" fmla="*/ 546 w 550"/>
                <a:gd name="T35" fmla="*/ 24 h 229"/>
                <a:gd name="T36" fmla="*/ 538 w 550"/>
                <a:gd name="T37" fmla="*/ 46 h 229"/>
                <a:gd name="T38" fmla="*/ 524 w 550"/>
                <a:gd name="T39" fmla="*/ 68 h 229"/>
                <a:gd name="T40" fmla="*/ 507 w 550"/>
                <a:gd name="T41" fmla="*/ 89 h 229"/>
                <a:gd name="T42" fmla="*/ 483 w 550"/>
                <a:gd name="T43" fmla="*/ 109 h 229"/>
                <a:gd name="T44" fmla="*/ 456 w 550"/>
                <a:gd name="T45" fmla="*/ 127 h 229"/>
                <a:gd name="T46" fmla="*/ 423 w 550"/>
                <a:gd name="T47" fmla="*/ 146 h 229"/>
                <a:gd name="T48" fmla="*/ 387 w 550"/>
                <a:gd name="T49" fmla="*/ 162 h 229"/>
                <a:gd name="T50" fmla="*/ 349 w 550"/>
                <a:gd name="T51" fmla="*/ 176 h 229"/>
                <a:gd name="T52" fmla="*/ 306 w 550"/>
                <a:gd name="T53" fmla="*/ 189 h 229"/>
                <a:gd name="T54" fmla="*/ 261 w 550"/>
                <a:gd name="T55" fmla="*/ 201 h 229"/>
                <a:gd name="T56" fmla="*/ 214 w 550"/>
                <a:gd name="T57" fmla="*/ 210 h 229"/>
                <a:gd name="T58" fmla="*/ 162 w 550"/>
                <a:gd name="T59" fmla="*/ 219 h 229"/>
                <a:gd name="T60" fmla="*/ 110 w 550"/>
                <a:gd name="T61" fmla="*/ 223 h 229"/>
                <a:gd name="T62" fmla="*/ 56 w 550"/>
                <a:gd name="T63" fmla="*/ 227 h 229"/>
                <a:gd name="T64" fmla="*/ 0 w 550"/>
                <a:gd name="T65" fmla="*/ 228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0"/>
                <a:gd name="T100" fmla="*/ 0 h 229"/>
                <a:gd name="T101" fmla="*/ 550 w 550"/>
                <a:gd name="T102" fmla="*/ 229 h 2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0" h="229">
                  <a:moveTo>
                    <a:pt x="0" y="224"/>
                  </a:moveTo>
                  <a:lnTo>
                    <a:pt x="28" y="224"/>
                  </a:lnTo>
                  <a:lnTo>
                    <a:pt x="56" y="223"/>
                  </a:lnTo>
                  <a:lnTo>
                    <a:pt x="84" y="222"/>
                  </a:lnTo>
                  <a:lnTo>
                    <a:pt x="110" y="220"/>
                  </a:lnTo>
                  <a:lnTo>
                    <a:pt x="137" y="216"/>
                  </a:lnTo>
                  <a:lnTo>
                    <a:pt x="162" y="214"/>
                  </a:lnTo>
                  <a:lnTo>
                    <a:pt x="188" y="210"/>
                  </a:lnTo>
                  <a:lnTo>
                    <a:pt x="212" y="207"/>
                  </a:lnTo>
                  <a:lnTo>
                    <a:pt x="236" y="202"/>
                  </a:lnTo>
                  <a:lnTo>
                    <a:pt x="260" y="197"/>
                  </a:lnTo>
                  <a:lnTo>
                    <a:pt x="282" y="192"/>
                  </a:lnTo>
                  <a:lnTo>
                    <a:pt x="305" y="186"/>
                  </a:lnTo>
                  <a:lnTo>
                    <a:pt x="326" y="179"/>
                  </a:lnTo>
                  <a:lnTo>
                    <a:pt x="347" y="172"/>
                  </a:lnTo>
                  <a:lnTo>
                    <a:pt x="367" y="166"/>
                  </a:lnTo>
                  <a:lnTo>
                    <a:pt x="386" y="157"/>
                  </a:lnTo>
                  <a:lnTo>
                    <a:pt x="404" y="149"/>
                  </a:lnTo>
                  <a:lnTo>
                    <a:pt x="422" y="142"/>
                  </a:lnTo>
                  <a:lnTo>
                    <a:pt x="438" y="133"/>
                  </a:lnTo>
                  <a:lnTo>
                    <a:pt x="452" y="125"/>
                  </a:lnTo>
                  <a:lnTo>
                    <a:pt x="467" y="116"/>
                  </a:lnTo>
                  <a:lnTo>
                    <a:pt x="479" y="107"/>
                  </a:lnTo>
                  <a:lnTo>
                    <a:pt x="492" y="96"/>
                  </a:lnTo>
                  <a:lnTo>
                    <a:pt x="503" y="86"/>
                  </a:lnTo>
                  <a:lnTo>
                    <a:pt x="512" y="76"/>
                  </a:lnTo>
                  <a:lnTo>
                    <a:pt x="521" y="66"/>
                  </a:lnTo>
                  <a:lnTo>
                    <a:pt x="528" y="55"/>
                  </a:lnTo>
                  <a:lnTo>
                    <a:pt x="533" y="45"/>
                  </a:lnTo>
                  <a:lnTo>
                    <a:pt x="538" y="33"/>
                  </a:lnTo>
                  <a:lnTo>
                    <a:pt x="542" y="22"/>
                  </a:lnTo>
                  <a:lnTo>
                    <a:pt x="544" y="11"/>
                  </a:lnTo>
                  <a:lnTo>
                    <a:pt x="545" y="0"/>
                  </a:lnTo>
                  <a:lnTo>
                    <a:pt x="549" y="0"/>
                  </a:lnTo>
                  <a:lnTo>
                    <a:pt x="549" y="11"/>
                  </a:lnTo>
                  <a:lnTo>
                    <a:pt x="546" y="24"/>
                  </a:lnTo>
                  <a:lnTo>
                    <a:pt x="544" y="35"/>
                  </a:lnTo>
                  <a:lnTo>
                    <a:pt x="538" y="46"/>
                  </a:lnTo>
                  <a:lnTo>
                    <a:pt x="532" y="58"/>
                  </a:lnTo>
                  <a:lnTo>
                    <a:pt x="524" y="68"/>
                  </a:lnTo>
                  <a:lnTo>
                    <a:pt x="515" y="79"/>
                  </a:lnTo>
                  <a:lnTo>
                    <a:pt x="507" y="89"/>
                  </a:lnTo>
                  <a:lnTo>
                    <a:pt x="495" y="99"/>
                  </a:lnTo>
                  <a:lnTo>
                    <a:pt x="483" y="109"/>
                  </a:lnTo>
                  <a:lnTo>
                    <a:pt x="469" y="119"/>
                  </a:lnTo>
                  <a:lnTo>
                    <a:pt x="456" y="127"/>
                  </a:lnTo>
                  <a:lnTo>
                    <a:pt x="440" y="138"/>
                  </a:lnTo>
                  <a:lnTo>
                    <a:pt x="423" y="146"/>
                  </a:lnTo>
                  <a:lnTo>
                    <a:pt x="406" y="154"/>
                  </a:lnTo>
                  <a:lnTo>
                    <a:pt x="387" y="162"/>
                  </a:lnTo>
                  <a:lnTo>
                    <a:pt x="369" y="169"/>
                  </a:lnTo>
                  <a:lnTo>
                    <a:pt x="349" y="176"/>
                  </a:lnTo>
                  <a:lnTo>
                    <a:pt x="328" y="183"/>
                  </a:lnTo>
                  <a:lnTo>
                    <a:pt x="306" y="189"/>
                  </a:lnTo>
                  <a:lnTo>
                    <a:pt x="285" y="195"/>
                  </a:lnTo>
                  <a:lnTo>
                    <a:pt x="261" y="201"/>
                  </a:lnTo>
                  <a:lnTo>
                    <a:pt x="237" y="206"/>
                  </a:lnTo>
                  <a:lnTo>
                    <a:pt x="214" y="210"/>
                  </a:lnTo>
                  <a:lnTo>
                    <a:pt x="188" y="215"/>
                  </a:lnTo>
                  <a:lnTo>
                    <a:pt x="162" y="219"/>
                  </a:lnTo>
                  <a:lnTo>
                    <a:pt x="137" y="221"/>
                  </a:lnTo>
                  <a:lnTo>
                    <a:pt x="110" y="223"/>
                  </a:lnTo>
                  <a:lnTo>
                    <a:pt x="84" y="226"/>
                  </a:lnTo>
                  <a:lnTo>
                    <a:pt x="56" y="227"/>
                  </a:lnTo>
                  <a:lnTo>
                    <a:pt x="28" y="228"/>
                  </a:lnTo>
                  <a:lnTo>
                    <a:pt x="0" y="228"/>
                  </a:lnTo>
                  <a:lnTo>
                    <a:pt x="0" y="2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51"/>
            <p:cNvSpPr>
              <a:spLocks/>
            </p:cNvSpPr>
            <p:nvPr/>
          </p:nvSpPr>
          <p:spPr bwMode="auto">
            <a:xfrm>
              <a:off x="2224" y="2114"/>
              <a:ext cx="1331" cy="218"/>
            </a:xfrm>
            <a:custGeom>
              <a:avLst/>
              <a:gdLst>
                <a:gd name="T0" fmla="*/ 4 w 1331"/>
                <a:gd name="T1" fmla="*/ 5 h 218"/>
                <a:gd name="T2" fmla="*/ 13 w 1331"/>
                <a:gd name="T3" fmla="*/ 16 h 218"/>
                <a:gd name="T4" fmla="*/ 32 w 1331"/>
                <a:gd name="T5" fmla="*/ 35 h 218"/>
                <a:gd name="T6" fmla="*/ 62 w 1331"/>
                <a:gd name="T7" fmla="*/ 57 h 218"/>
                <a:gd name="T8" fmla="*/ 103 w 1331"/>
                <a:gd name="T9" fmla="*/ 83 h 218"/>
                <a:gd name="T10" fmla="*/ 160 w 1331"/>
                <a:gd name="T11" fmla="*/ 109 h 218"/>
                <a:gd name="T12" fmla="*/ 232 w 1331"/>
                <a:gd name="T13" fmla="*/ 135 h 218"/>
                <a:gd name="T14" fmla="*/ 322 w 1331"/>
                <a:gd name="T15" fmla="*/ 157 h 218"/>
                <a:gd name="T16" fmla="*/ 433 w 1331"/>
                <a:gd name="T17" fmla="*/ 176 h 218"/>
                <a:gd name="T18" fmla="*/ 564 w 1331"/>
                <a:gd name="T19" fmla="*/ 188 h 218"/>
                <a:gd name="T20" fmla="*/ 666 w 1331"/>
                <a:gd name="T21" fmla="*/ 192 h 218"/>
                <a:gd name="T22" fmla="*/ 688 w 1331"/>
                <a:gd name="T23" fmla="*/ 192 h 218"/>
                <a:gd name="T24" fmla="*/ 731 w 1331"/>
                <a:gd name="T25" fmla="*/ 191 h 218"/>
                <a:gd name="T26" fmla="*/ 790 w 1331"/>
                <a:gd name="T27" fmla="*/ 188 h 218"/>
                <a:gd name="T28" fmla="*/ 861 w 1331"/>
                <a:gd name="T29" fmla="*/ 181 h 218"/>
                <a:gd name="T30" fmla="*/ 941 w 1331"/>
                <a:gd name="T31" fmla="*/ 170 h 218"/>
                <a:gd name="T32" fmla="*/ 1026 w 1331"/>
                <a:gd name="T33" fmla="*/ 155 h 218"/>
                <a:gd name="T34" fmla="*/ 1109 w 1331"/>
                <a:gd name="T35" fmla="*/ 133 h 218"/>
                <a:gd name="T36" fmla="*/ 1189 w 1331"/>
                <a:gd name="T37" fmla="*/ 103 h 218"/>
                <a:gd name="T38" fmla="*/ 1258 w 1331"/>
                <a:gd name="T39" fmla="*/ 66 h 218"/>
                <a:gd name="T40" fmla="*/ 1315 w 1331"/>
                <a:gd name="T41" fmla="*/ 19 h 218"/>
                <a:gd name="T42" fmla="*/ 1329 w 1331"/>
                <a:gd name="T43" fmla="*/ 26 h 218"/>
                <a:gd name="T44" fmla="*/ 1322 w 1331"/>
                <a:gd name="T45" fmla="*/ 33 h 218"/>
                <a:gd name="T46" fmla="*/ 1307 w 1331"/>
                <a:gd name="T47" fmla="*/ 48 h 218"/>
                <a:gd name="T48" fmla="*/ 1280 w 1331"/>
                <a:gd name="T49" fmla="*/ 69 h 218"/>
                <a:gd name="T50" fmla="*/ 1242 w 1331"/>
                <a:gd name="T51" fmla="*/ 94 h 218"/>
                <a:gd name="T52" fmla="*/ 1192 w 1331"/>
                <a:gd name="T53" fmla="*/ 121 h 218"/>
                <a:gd name="T54" fmla="*/ 1128 w 1331"/>
                <a:gd name="T55" fmla="*/ 148 h 218"/>
                <a:gd name="T56" fmla="*/ 1048 w 1331"/>
                <a:gd name="T57" fmla="*/ 172 h 218"/>
                <a:gd name="T58" fmla="*/ 955 w 1331"/>
                <a:gd name="T59" fmla="*/ 194 h 218"/>
                <a:gd name="T60" fmla="*/ 842 w 1331"/>
                <a:gd name="T61" fmla="*/ 209 h 218"/>
                <a:gd name="T62" fmla="*/ 712 w 1331"/>
                <a:gd name="T63" fmla="*/ 216 h 218"/>
                <a:gd name="T64" fmla="*/ 638 w 1331"/>
                <a:gd name="T65" fmla="*/ 217 h 218"/>
                <a:gd name="T66" fmla="*/ 589 w 1331"/>
                <a:gd name="T67" fmla="*/ 215 h 218"/>
                <a:gd name="T68" fmla="*/ 530 w 1331"/>
                <a:gd name="T69" fmla="*/ 210 h 218"/>
                <a:gd name="T70" fmla="*/ 463 w 1331"/>
                <a:gd name="T71" fmla="*/ 204 h 218"/>
                <a:gd name="T72" fmla="*/ 393 w 1331"/>
                <a:gd name="T73" fmla="*/ 195 h 218"/>
                <a:gd name="T74" fmla="*/ 319 w 1331"/>
                <a:gd name="T75" fmla="*/ 181 h 218"/>
                <a:gd name="T76" fmla="*/ 245 w 1331"/>
                <a:gd name="T77" fmla="*/ 162 h 218"/>
                <a:gd name="T78" fmla="*/ 176 w 1331"/>
                <a:gd name="T79" fmla="*/ 138 h 218"/>
                <a:gd name="T80" fmla="*/ 109 w 1331"/>
                <a:gd name="T81" fmla="*/ 110 h 218"/>
                <a:gd name="T82" fmla="*/ 50 w 1331"/>
                <a:gd name="T83" fmla="*/ 75 h 218"/>
                <a:gd name="T84" fmla="*/ 0 w 1331"/>
                <a:gd name="T85" fmla="*/ 33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1"/>
                <a:gd name="T130" fmla="*/ 0 h 218"/>
                <a:gd name="T131" fmla="*/ 1331 w 1331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1" h="218">
                  <a:moveTo>
                    <a:pt x="0" y="0"/>
                  </a:moveTo>
                  <a:lnTo>
                    <a:pt x="1" y="1"/>
                  </a:lnTo>
                  <a:lnTo>
                    <a:pt x="4" y="5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3" y="16"/>
                  </a:lnTo>
                  <a:lnTo>
                    <a:pt x="19" y="22"/>
                  </a:lnTo>
                  <a:lnTo>
                    <a:pt x="24" y="28"/>
                  </a:lnTo>
                  <a:lnTo>
                    <a:pt x="32" y="35"/>
                  </a:lnTo>
                  <a:lnTo>
                    <a:pt x="40" y="42"/>
                  </a:lnTo>
                  <a:lnTo>
                    <a:pt x="51" y="49"/>
                  </a:lnTo>
                  <a:lnTo>
                    <a:pt x="62" y="57"/>
                  </a:lnTo>
                  <a:lnTo>
                    <a:pt x="74" y="66"/>
                  </a:lnTo>
                  <a:lnTo>
                    <a:pt x="87" y="74"/>
                  </a:lnTo>
                  <a:lnTo>
                    <a:pt x="103" y="83"/>
                  </a:lnTo>
                  <a:lnTo>
                    <a:pt x="121" y="91"/>
                  </a:lnTo>
                  <a:lnTo>
                    <a:pt x="138" y="100"/>
                  </a:lnTo>
                  <a:lnTo>
                    <a:pt x="160" y="109"/>
                  </a:lnTo>
                  <a:lnTo>
                    <a:pt x="182" y="117"/>
                  </a:lnTo>
                  <a:lnTo>
                    <a:pt x="205" y="126"/>
                  </a:lnTo>
                  <a:lnTo>
                    <a:pt x="232" y="135"/>
                  </a:lnTo>
                  <a:lnTo>
                    <a:pt x="260" y="142"/>
                  </a:lnTo>
                  <a:lnTo>
                    <a:pt x="290" y="150"/>
                  </a:lnTo>
                  <a:lnTo>
                    <a:pt x="322" y="157"/>
                  </a:lnTo>
                  <a:lnTo>
                    <a:pt x="357" y="164"/>
                  </a:lnTo>
                  <a:lnTo>
                    <a:pt x="393" y="170"/>
                  </a:lnTo>
                  <a:lnTo>
                    <a:pt x="433" y="176"/>
                  </a:lnTo>
                  <a:lnTo>
                    <a:pt x="473" y="181"/>
                  </a:lnTo>
                  <a:lnTo>
                    <a:pt x="518" y="184"/>
                  </a:lnTo>
                  <a:lnTo>
                    <a:pt x="564" y="188"/>
                  </a:lnTo>
                  <a:lnTo>
                    <a:pt x="614" y="191"/>
                  </a:lnTo>
                  <a:lnTo>
                    <a:pt x="665" y="192"/>
                  </a:lnTo>
                  <a:lnTo>
                    <a:pt x="666" y="192"/>
                  </a:lnTo>
                  <a:lnTo>
                    <a:pt x="672" y="192"/>
                  </a:lnTo>
                  <a:lnTo>
                    <a:pt x="678" y="192"/>
                  </a:lnTo>
                  <a:lnTo>
                    <a:pt x="688" y="192"/>
                  </a:lnTo>
                  <a:lnTo>
                    <a:pt x="700" y="191"/>
                  </a:lnTo>
                  <a:lnTo>
                    <a:pt x="713" y="191"/>
                  </a:lnTo>
                  <a:lnTo>
                    <a:pt x="731" y="191"/>
                  </a:lnTo>
                  <a:lnTo>
                    <a:pt x="748" y="190"/>
                  </a:lnTo>
                  <a:lnTo>
                    <a:pt x="768" y="189"/>
                  </a:lnTo>
                  <a:lnTo>
                    <a:pt x="790" y="188"/>
                  </a:lnTo>
                  <a:lnTo>
                    <a:pt x="812" y="185"/>
                  </a:lnTo>
                  <a:lnTo>
                    <a:pt x="835" y="183"/>
                  </a:lnTo>
                  <a:lnTo>
                    <a:pt x="861" y="181"/>
                  </a:lnTo>
                  <a:lnTo>
                    <a:pt x="888" y="178"/>
                  </a:lnTo>
                  <a:lnTo>
                    <a:pt x="914" y="175"/>
                  </a:lnTo>
                  <a:lnTo>
                    <a:pt x="941" y="170"/>
                  </a:lnTo>
                  <a:lnTo>
                    <a:pt x="969" y="165"/>
                  </a:lnTo>
                  <a:lnTo>
                    <a:pt x="998" y="161"/>
                  </a:lnTo>
                  <a:lnTo>
                    <a:pt x="1026" y="155"/>
                  </a:lnTo>
                  <a:lnTo>
                    <a:pt x="1054" y="148"/>
                  </a:lnTo>
                  <a:lnTo>
                    <a:pt x="1082" y="141"/>
                  </a:lnTo>
                  <a:lnTo>
                    <a:pt x="1109" y="133"/>
                  </a:lnTo>
                  <a:lnTo>
                    <a:pt x="1136" y="124"/>
                  </a:lnTo>
                  <a:lnTo>
                    <a:pt x="1164" y="114"/>
                  </a:lnTo>
                  <a:lnTo>
                    <a:pt x="1189" y="103"/>
                  </a:lnTo>
                  <a:lnTo>
                    <a:pt x="1213" y="93"/>
                  </a:lnTo>
                  <a:lnTo>
                    <a:pt x="1236" y="80"/>
                  </a:lnTo>
                  <a:lnTo>
                    <a:pt x="1258" y="66"/>
                  </a:lnTo>
                  <a:lnTo>
                    <a:pt x="1279" y="52"/>
                  </a:lnTo>
                  <a:lnTo>
                    <a:pt x="1298" y="36"/>
                  </a:lnTo>
                  <a:lnTo>
                    <a:pt x="1315" y="19"/>
                  </a:lnTo>
                  <a:lnTo>
                    <a:pt x="1330" y="1"/>
                  </a:lnTo>
                  <a:lnTo>
                    <a:pt x="1330" y="25"/>
                  </a:lnTo>
                  <a:lnTo>
                    <a:pt x="1329" y="26"/>
                  </a:lnTo>
                  <a:lnTo>
                    <a:pt x="1329" y="27"/>
                  </a:lnTo>
                  <a:lnTo>
                    <a:pt x="1326" y="29"/>
                  </a:lnTo>
                  <a:lnTo>
                    <a:pt x="1322" y="33"/>
                  </a:lnTo>
                  <a:lnTo>
                    <a:pt x="1318" y="38"/>
                  </a:lnTo>
                  <a:lnTo>
                    <a:pt x="1313" y="42"/>
                  </a:lnTo>
                  <a:lnTo>
                    <a:pt x="1307" y="48"/>
                  </a:lnTo>
                  <a:lnTo>
                    <a:pt x="1299" y="55"/>
                  </a:lnTo>
                  <a:lnTo>
                    <a:pt x="1290" y="62"/>
                  </a:lnTo>
                  <a:lnTo>
                    <a:pt x="1280" y="69"/>
                  </a:lnTo>
                  <a:lnTo>
                    <a:pt x="1270" y="77"/>
                  </a:lnTo>
                  <a:lnTo>
                    <a:pt x="1256" y="86"/>
                  </a:lnTo>
                  <a:lnTo>
                    <a:pt x="1242" y="94"/>
                  </a:lnTo>
                  <a:lnTo>
                    <a:pt x="1227" y="103"/>
                  </a:lnTo>
                  <a:lnTo>
                    <a:pt x="1209" y="113"/>
                  </a:lnTo>
                  <a:lnTo>
                    <a:pt x="1192" y="121"/>
                  </a:lnTo>
                  <a:lnTo>
                    <a:pt x="1172" y="130"/>
                  </a:lnTo>
                  <a:lnTo>
                    <a:pt x="1150" y="140"/>
                  </a:lnTo>
                  <a:lnTo>
                    <a:pt x="1128" y="148"/>
                  </a:lnTo>
                  <a:lnTo>
                    <a:pt x="1103" y="156"/>
                  </a:lnTo>
                  <a:lnTo>
                    <a:pt x="1077" y="165"/>
                  </a:lnTo>
                  <a:lnTo>
                    <a:pt x="1048" y="172"/>
                  </a:lnTo>
                  <a:lnTo>
                    <a:pt x="1019" y="181"/>
                  </a:lnTo>
                  <a:lnTo>
                    <a:pt x="987" y="188"/>
                  </a:lnTo>
                  <a:lnTo>
                    <a:pt x="955" y="194"/>
                  </a:lnTo>
                  <a:lnTo>
                    <a:pt x="918" y="199"/>
                  </a:lnTo>
                  <a:lnTo>
                    <a:pt x="881" y="204"/>
                  </a:lnTo>
                  <a:lnTo>
                    <a:pt x="842" y="209"/>
                  </a:lnTo>
                  <a:lnTo>
                    <a:pt x="802" y="212"/>
                  </a:lnTo>
                  <a:lnTo>
                    <a:pt x="758" y="215"/>
                  </a:lnTo>
                  <a:lnTo>
                    <a:pt x="712" y="216"/>
                  </a:lnTo>
                  <a:lnTo>
                    <a:pt x="665" y="217"/>
                  </a:lnTo>
                  <a:lnTo>
                    <a:pt x="653" y="217"/>
                  </a:lnTo>
                  <a:lnTo>
                    <a:pt x="638" y="217"/>
                  </a:lnTo>
                  <a:lnTo>
                    <a:pt x="622" y="216"/>
                  </a:lnTo>
                  <a:lnTo>
                    <a:pt x="606" y="215"/>
                  </a:lnTo>
                  <a:lnTo>
                    <a:pt x="589" y="215"/>
                  </a:lnTo>
                  <a:lnTo>
                    <a:pt x="570" y="213"/>
                  </a:lnTo>
                  <a:lnTo>
                    <a:pt x="550" y="212"/>
                  </a:lnTo>
                  <a:lnTo>
                    <a:pt x="530" y="210"/>
                  </a:lnTo>
                  <a:lnTo>
                    <a:pt x="508" y="209"/>
                  </a:lnTo>
                  <a:lnTo>
                    <a:pt x="487" y="206"/>
                  </a:lnTo>
                  <a:lnTo>
                    <a:pt x="463" y="204"/>
                  </a:lnTo>
                  <a:lnTo>
                    <a:pt x="440" y="201"/>
                  </a:lnTo>
                  <a:lnTo>
                    <a:pt x="417" y="198"/>
                  </a:lnTo>
                  <a:lnTo>
                    <a:pt x="393" y="195"/>
                  </a:lnTo>
                  <a:lnTo>
                    <a:pt x="367" y="190"/>
                  </a:lnTo>
                  <a:lnTo>
                    <a:pt x="345" y="185"/>
                  </a:lnTo>
                  <a:lnTo>
                    <a:pt x="319" y="181"/>
                  </a:lnTo>
                  <a:lnTo>
                    <a:pt x="295" y="175"/>
                  </a:lnTo>
                  <a:lnTo>
                    <a:pt x="271" y="169"/>
                  </a:lnTo>
                  <a:lnTo>
                    <a:pt x="245" y="162"/>
                  </a:lnTo>
                  <a:lnTo>
                    <a:pt x="223" y="155"/>
                  </a:lnTo>
                  <a:lnTo>
                    <a:pt x="198" y="148"/>
                  </a:lnTo>
                  <a:lnTo>
                    <a:pt x="176" y="138"/>
                  </a:lnTo>
                  <a:lnTo>
                    <a:pt x="153" y="130"/>
                  </a:lnTo>
                  <a:lnTo>
                    <a:pt x="131" y="121"/>
                  </a:lnTo>
                  <a:lnTo>
                    <a:pt x="109" y="110"/>
                  </a:lnTo>
                  <a:lnTo>
                    <a:pt x="88" y="99"/>
                  </a:lnTo>
                  <a:lnTo>
                    <a:pt x="70" y="88"/>
                  </a:lnTo>
                  <a:lnTo>
                    <a:pt x="50" y="75"/>
                  </a:lnTo>
                  <a:lnTo>
                    <a:pt x="32" y="62"/>
                  </a:lnTo>
                  <a:lnTo>
                    <a:pt x="16" y="48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solidFill>
              <a:srgbClr val="AF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52"/>
            <p:cNvSpPr>
              <a:spLocks/>
            </p:cNvSpPr>
            <p:nvPr/>
          </p:nvSpPr>
          <p:spPr bwMode="auto">
            <a:xfrm>
              <a:off x="2213" y="2538"/>
              <a:ext cx="1353" cy="228"/>
            </a:xfrm>
            <a:custGeom>
              <a:avLst/>
              <a:gdLst>
                <a:gd name="T0" fmla="*/ 12 w 1353"/>
                <a:gd name="T1" fmla="*/ 5 h 228"/>
                <a:gd name="T2" fmla="*/ 21 w 1353"/>
                <a:gd name="T3" fmla="*/ 15 h 228"/>
                <a:gd name="T4" fmla="*/ 38 w 1353"/>
                <a:gd name="T5" fmla="*/ 34 h 228"/>
                <a:gd name="T6" fmla="*/ 66 w 1353"/>
                <a:gd name="T7" fmla="*/ 56 h 228"/>
                <a:gd name="T8" fmla="*/ 106 w 1353"/>
                <a:gd name="T9" fmla="*/ 84 h 228"/>
                <a:gd name="T10" fmla="*/ 158 w 1353"/>
                <a:gd name="T11" fmla="*/ 113 h 228"/>
                <a:gd name="T12" fmla="*/ 225 w 1353"/>
                <a:gd name="T13" fmla="*/ 140 h 228"/>
                <a:gd name="T14" fmla="*/ 310 w 1353"/>
                <a:gd name="T15" fmla="*/ 165 h 228"/>
                <a:gd name="T16" fmla="*/ 412 w 1353"/>
                <a:gd name="T17" fmla="*/ 186 h 228"/>
                <a:gd name="T18" fmla="*/ 532 w 1353"/>
                <a:gd name="T19" fmla="*/ 201 h 228"/>
                <a:gd name="T20" fmla="*/ 673 w 1353"/>
                <a:gd name="T21" fmla="*/ 208 h 228"/>
                <a:gd name="T22" fmla="*/ 687 w 1353"/>
                <a:gd name="T23" fmla="*/ 207 h 228"/>
                <a:gd name="T24" fmla="*/ 720 w 1353"/>
                <a:gd name="T25" fmla="*/ 206 h 228"/>
                <a:gd name="T26" fmla="*/ 773 w 1353"/>
                <a:gd name="T27" fmla="*/ 202 h 228"/>
                <a:gd name="T28" fmla="*/ 838 w 1353"/>
                <a:gd name="T29" fmla="*/ 194 h 228"/>
                <a:gd name="T30" fmla="*/ 915 w 1353"/>
                <a:gd name="T31" fmla="*/ 183 h 228"/>
                <a:gd name="T32" fmla="*/ 997 w 1353"/>
                <a:gd name="T33" fmla="*/ 167 h 228"/>
                <a:gd name="T34" fmla="*/ 1081 w 1353"/>
                <a:gd name="T35" fmla="*/ 145 h 228"/>
                <a:gd name="T36" fmla="*/ 1163 w 1353"/>
                <a:gd name="T37" fmla="*/ 116 h 228"/>
                <a:gd name="T38" fmla="*/ 1239 w 1353"/>
                <a:gd name="T39" fmla="*/ 80 h 228"/>
                <a:gd name="T40" fmla="*/ 1306 w 1353"/>
                <a:gd name="T41" fmla="*/ 35 h 228"/>
                <a:gd name="T42" fmla="*/ 1352 w 1353"/>
                <a:gd name="T43" fmla="*/ 26 h 228"/>
                <a:gd name="T44" fmla="*/ 1348 w 1353"/>
                <a:gd name="T45" fmla="*/ 31 h 228"/>
                <a:gd name="T46" fmla="*/ 1335 w 1353"/>
                <a:gd name="T47" fmla="*/ 44 h 228"/>
                <a:gd name="T48" fmla="*/ 1309 w 1353"/>
                <a:gd name="T49" fmla="*/ 62 h 228"/>
                <a:gd name="T50" fmla="*/ 1274 w 1353"/>
                <a:gd name="T51" fmla="*/ 86 h 228"/>
                <a:gd name="T52" fmla="*/ 1227 w 1353"/>
                <a:gd name="T53" fmla="*/ 112 h 228"/>
                <a:gd name="T54" fmla="*/ 1166 w 1353"/>
                <a:gd name="T55" fmla="*/ 139 h 228"/>
                <a:gd name="T56" fmla="*/ 1090 w 1353"/>
                <a:gd name="T57" fmla="*/ 165 h 228"/>
                <a:gd name="T58" fmla="*/ 999 w 1353"/>
                <a:gd name="T59" fmla="*/ 189 h 228"/>
                <a:gd name="T60" fmla="*/ 893 w 1353"/>
                <a:gd name="T61" fmla="*/ 208 h 228"/>
                <a:gd name="T62" fmla="*/ 769 w 1353"/>
                <a:gd name="T63" fmla="*/ 222 h 228"/>
                <a:gd name="T64" fmla="*/ 661 w 1353"/>
                <a:gd name="T65" fmla="*/ 227 h 228"/>
                <a:gd name="T66" fmla="*/ 612 w 1353"/>
                <a:gd name="T67" fmla="*/ 226 h 228"/>
                <a:gd name="T68" fmla="*/ 553 w 1353"/>
                <a:gd name="T69" fmla="*/ 222 h 228"/>
                <a:gd name="T70" fmla="*/ 486 w 1353"/>
                <a:gd name="T71" fmla="*/ 216 h 228"/>
                <a:gd name="T72" fmla="*/ 416 w 1353"/>
                <a:gd name="T73" fmla="*/ 207 h 228"/>
                <a:gd name="T74" fmla="*/ 342 w 1353"/>
                <a:gd name="T75" fmla="*/ 193 h 228"/>
                <a:gd name="T76" fmla="*/ 270 w 1353"/>
                <a:gd name="T77" fmla="*/ 174 h 228"/>
                <a:gd name="T78" fmla="*/ 197 w 1353"/>
                <a:gd name="T79" fmla="*/ 152 h 228"/>
                <a:gd name="T80" fmla="*/ 129 w 1353"/>
                <a:gd name="T81" fmla="*/ 123 h 228"/>
                <a:gd name="T82" fmla="*/ 68 w 1353"/>
                <a:gd name="T83" fmla="*/ 89 h 228"/>
                <a:gd name="T84" fmla="*/ 16 w 1353"/>
                <a:gd name="T85" fmla="*/ 48 h 2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53"/>
                <a:gd name="T130" fmla="*/ 0 h 228"/>
                <a:gd name="T131" fmla="*/ 1353 w 1353"/>
                <a:gd name="T132" fmla="*/ 228 h 2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53" h="228">
                  <a:moveTo>
                    <a:pt x="11" y="2"/>
                  </a:moveTo>
                  <a:lnTo>
                    <a:pt x="11" y="4"/>
                  </a:lnTo>
                  <a:lnTo>
                    <a:pt x="12" y="5"/>
                  </a:lnTo>
                  <a:lnTo>
                    <a:pt x="15" y="7"/>
                  </a:lnTo>
                  <a:lnTo>
                    <a:pt x="17" y="12"/>
                  </a:lnTo>
                  <a:lnTo>
                    <a:pt x="21" y="15"/>
                  </a:lnTo>
                  <a:lnTo>
                    <a:pt x="25" y="21"/>
                  </a:lnTo>
                  <a:lnTo>
                    <a:pt x="31" y="27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6" y="48"/>
                  </a:lnTo>
                  <a:lnTo>
                    <a:pt x="66" y="56"/>
                  </a:lnTo>
                  <a:lnTo>
                    <a:pt x="78" y="66"/>
                  </a:lnTo>
                  <a:lnTo>
                    <a:pt x="91" y="74"/>
                  </a:lnTo>
                  <a:lnTo>
                    <a:pt x="106" y="84"/>
                  </a:lnTo>
                  <a:lnTo>
                    <a:pt x="122" y="93"/>
                  </a:lnTo>
                  <a:lnTo>
                    <a:pt x="139" y="102"/>
                  </a:lnTo>
                  <a:lnTo>
                    <a:pt x="158" y="113"/>
                  </a:lnTo>
                  <a:lnTo>
                    <a:pt x="178" y="122"/>
                  </a:lnTo>
                  <a:lnTo>
                    <a:pt x="203" y="131"/>
                  </a:lnTo>
                  <a:lnTo>
                    <a:pt x="225" y="140"/>
                  </a:lnTo>
                  <a:lnTo>
                    <a:pt x="252" y="149"/>
                  </a:lnTo>
                  <a:lnTo>
                    <a:pt x="280" y="158"/>
                  </a:lnTo>
                  <a:lnTo>
                    <a:pt x="310" y="165"/>
                  </a:lnTo>
                  <a:lnTo>
                    <a:pt x="342" y="173"/>
                  </a:lnTo>
                  <a:lnTo>
                    <a:pt x="376" y="180"/>
                  </a:lnTo>
                  <a:lnTo>
                    <a:pt x="412" y="186"/>
                  </a:lnTo>
                  <a:lnTo>
                    <a:pt x="449" y="192"/>
                  </a:lnTo>
                  <a:lnTo>
                    <a:pt x="490" y="196"/>
                  </a:lnTo>
                  <a:lnTo>
                    <a:pt x="532" y="201"/>
                  </a:lnTo>
                  <a:lnTo>
                    <a:pt x="577" y="205"/>
                  </a:lnTo>
                  <a:lnTo>
                    <a:pt x="625" y="207"/>
                  </a:lnTo>
                  <a:lnTo>
                    <a:pt x="673" y="208"/>
                  </a:lnTo>
                  <a:lnTo>
                    <a:pt x="676" y="208"/>
                  </a:lnTo>
                  <a:lnTo>
                    <a:pt x="679" y="208"/>
                  </a:lnTo>
                  <a:lnTo>
                    <a:pt x="687" y="207"/>
                  </a:lnTo>
                  <a:lnTo>
                    <a:pt x="696" y="207"/>
                  </a:lnTo>
                  <a:lnTo>
                    <a:pt x="707" y="207"/>
                  </a:lnTo>
                  <a:lnTo>
                    <a:pt x="720" y="206"/>
                  </a:lnTo>
                  <a:lnTo>
                    <a:pt x="736" y="205"/>
                  </a:lnTo>
                  <a:lnTo>
                    <a:pt x="754" y="203"/>
                  </a:lnTo>
                  <a:lnTo>
                    <a:pt x="773" y="202"/>
                  </a:lnTo>
                  <a:lnTo>
                    <a:pt x="793" y="200"/>
                  </a:lnTo>
                  <a:lnTo>
                    <a:pt x="815" y="198"/>
                  </a:lnTo>
                  <a:lnTo>
                    <a:pt x="838" y="194"/>
                  </a:lnTo>
                  <a:lnTo>
                    <a:pt x="864" y="192"/>
                  </a:lnTo>
                  <a:lnTo>
                    <a:pt x="888" y="187"/>
                  </a:lnTo>
                  <a:lnTo>
                    <a:pt x="915" y="183"/>
                  </a:lnTo>
                  <a:lnTo>
                    <a:pt x="942" y="179"/>
                  </a:lnTo>
                  <a:lnTo>
                    <a:pt x="968" y="173"/>
                  </a:lnTo>
                  <a:lnTo>
                    <a:pt x="997" y="167"/>
                  </a:lnTo>
                  <a:lnTo>
                    <a:pt x="1025" y="160"/>
                  </a:lnTo>
                  <a:lnTo>
                    <a:pt x="1053" y="153"/>
                  </a:lnTo>
                  <a:lnTo>
                    <a:pt x="1081" y="145"/>
                  </a:lnTo>
                  <a:lnTo>
                    <a:pt x="1109" y="136"/>
                  </a:lnTo>
                  <a:lnTo>
                    <a:pt x="1136" y="127"/>
                  </a:lnTo>
                  <a:lnTo>
                    <a:pt x="1163" y="116"/>
                  </a:lnTo>
                  <a:lnTo>
                    <a:pt x="1190" y="105"/>
                  </a:lnTo>
                  <a:lnTo>
                    <a:pt x="1215" y="93"/>
                  </a:lnTo>
                  <a:lnTo>
                    <a:pt x="1239" y="80"/>
                  </a:lnTo>
                  <a:lnTo>
                    <a:pt x="1263" y="66"/>
                  </a:lnTo>
                  <a:lnTo>
                    <a:pt x="1286" y="51"/>
                  </a:lnTo>
                  <a:lnTo>
                    <a:pt x="1306" y="35"/>
                  </a:lnTo>
                  <a:lnTo>
                    <a:pt x="1327" y="18"/>
                  </a:lnTo>
                  <a:lnTo>
                    <a:pt x="1344" y="0"/>
                  </a:lnTo>
                  <a:lnTo>
                    <a:pt x="1352" y="26"/>
                  </a:lnTo>
                  <a:lnTo>
                    <a:pt x="1352" y="27"/>
                  </a:lnTo>
                  <a:lnTo>
                    <a:pt x="1351" y="28"/>
                  </a:lnTo>
                  <a:lnTo>
                    <a:pt x="1348" y="31"/>
                  </a:lnTo>
                  <a:lnTo>
                    <a:pt x="1344" y="34"/>
                  </a:lnTo>
                  <a:lnTo>
                    <a:pt x="1340" y="39"/>
                  </a:lnTo>
                  <a:lnTo>
                    <a:pt x="1335" y="44"/>
                  </a:lnTo>
                  <a:lnTo>
                    <a:pt x="1328" y="49"/>
                  </a:lnTo>
                  <a:lnTo>
                    <a:pt x="1318" y="55"/>
                  </a:lnTo>
                  <a:lnTo>
                    <a:pt x="1309" y="62"/>
                  </a:lnTo>
                  <a:lnTo>
                    <a:pt x="1300" y="69"/>
                  </a:lnTo>
                  <a:lnTo>
                    <a:pt x="1288" y="78"/>
                  </a:lnTo>
                  <a:lnTo>
                    <a:pt x="1274" y="86"/>
                  </a:lnTo>
                  <a:lnTo>
                    <a:pt x="1261" y="94"/>
                  </a:lnTo>
                  <a:lnTo>
                    <a:pt x="1243" y="102"/>
                  </a:lnTo>
                  <a:lnTo>
                    <a:pt x="1227" y="112"/>
                  </a:lnTo>
                  <a:lnTo>
                    <a:pt x="1207" y="121"/>
                  </a:lnTo>
                  <a:lnTo>
                    <a:pt x="1187" y="129"/>
                  </a:lnTo>
                  <a:lnTo>
                    <a:pt x="1166" y="139"/>
                  </a:lnTo>
                  <a:lnTo>
                    <a:pt x="1141" y="148"/>
                  </a:lnTo>
                  <a:lnTo>
                    <a:pt x="1117" y="158"/>
                  </a:lnTo>
                  <a:lnTo>
                    <a:pt x="1090" y="165"/>
                  </a:lnTo>
                  <a:lnTo>
                    <a:pt x="1062" y="174"/>
                  </a:lnTo>
                  <a:lnTo>
                    <a:pt x="1031" y="181"/>
                  </a:lnTo>
                  <a:lnTo>
                    <a:pt x="999" y="189"/>
                  </a:lnTo>
                  <a:lnTo>
                    <a:pt x="966" y="196"/>
                  </a:lnTo>
                  <a:lnTo>
                    <a:pt x="931" y="203"/>
                  </a:lnTo>
                  <a:lnTo>
                    <a:pt x="893" y="208"/>
                  </a:lnTo>
                  <a:lnTo>
                    <a:pt x="854" y="214"/>
                  </a:lnTo>
                  <a:lnTo>
                    <a:pt x="813" y="219"/>
                  </a:lnTo>
                  <a:lnTo>
                    <a:pt x="769" y="222"/>
                  </a:lnTo>
                  <a:lnTo>
                    <a:pt x="723" y="225"/>
                  </a:lnTo>
                  <a:lnTo>
                    <a:pt x="676" y="227"/>
                  </a:lnTo>
                  <a:lnTo>
                    <a:pt x="661" y="227"/>
                  </a:lnTo>
                  <a:lnTo>
                    <a:pt x="646" y="227"/>
                  </a:lnTo>
                  <a:lnTo>
                    <a:pt x="630" y="227"/>
                  </a:lnTo>
                  <a:lnTo>
                    <a:pt x="612" y="226"/>
                  </a:lnTo>
                  <a:lnTo>
                    <a:pt x="593" y="226"/>
                  </a:lnTo>
                  <a:lnTo>
                    <a:pt x="573" y="225"/>
                  </a:lnTo>
                  <a:lnTo>
                    <a:pt x="553" y="222"/>
                  </a:lnTo>
                  <a:lnTo>
                    <a:pt x="531" y="221"/>
                  </a:lnTo>
                  <a:lnTo>
                    <a:pt x="510" y="220"/>
                  </a:lnTo>
                  <a:lnTo>
                    <a:pt x="486" y="216"/>
                  </a:lnTo>
                  <a:lnTo>
                    <a:pt x="463" y="214"/>
                  </a:lnTo>
                  <a:lnTo>
                    <a:pt x="440" y="211"/>
                  </a:lnTo>
                  <a:lnTo>
                    <a:pt x="416" y="207"/>
                  </a:lnTo>
                  <a:lnTo>
                    <a:pt x="392" y="202"/>
                  </a:lnTo>
                  <a:lnTo>
                    <a:pt x="368" y="199"/>
                  </a:lnTo>
                  <a:lnTo>
                    <a:pt x="342" y="193"/>
                  </a:lnTo>
                  <a:lnTo>
                    <a:pt x="318" y="187"/>
                  </a:lnTo>
                  <a:lnTo>
                    <a:pt x="292" y="181"/>
                  </a:lnTo>
                  <a:lnTo>
                    <a:pt x="270" y="174"/>
                  </a:lnTo>
                  <a:lnTo>
                    <a:pt x="244" y="168"/>
                  </a:lnTo>
                  <a:lnTo>
                    <a:pt x="220" y="160"/>
                  </a:lnTo>
                  <a:lnTo>
                    <a:pt x="197" y="152"/>
                  </a:lnTo>
                  <a:lnTo>
                    <a:pt x="174" y="142"/>
                  </a:lnTo>
                  <a:lnTo>
                    <a:pt x="152" y="133"/>
                  </a:lnTo>
                  <a:lnTo>
                    <a:pt x="129" y="123"/>
                  </a:lnTo>
                  <a:lnTo>
                    <a:pt x="109" y="113"/>
                  </a:lnTo>
                  <a:lnTo>
                    <a:pt x="87" y="101"/>
                  </a:lnTo>
                  <a:lnTo>
                    <a:pt x="68" y="89"/>
                  </a:lnTo>
                  <a:lnTo>
                    <a:pt x="50" y="76"/>
                  </a:lnTo>
                  <a:lnTo>
                    <a:pt x="32" y="62"/>
                  </a:lnTo>
                  <a:lnTo>
                    <a:pt x="16" y="48"/>
                  </a:lnTo>
                  <a:lnTo>
                    <a:pt x="0" y="34"/>
                  </a:lnTo>
                  <a:lnTo>
                    <a:pt x="11" y="2"/>
                  </a:lnTo>
                </a:path>
              </a:pathLst>
            </a:custGeom>
            <a:solidFill>
              <a:srgbClr val="F4C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53"/>
            <p:cNvSpPr>
              <a:spLocks/>
            </p:cNvSpPr>
            <p:nvPr/>
          </p:nvSpPr>
          <p:spPr bwMode="auto">
            <a:xfrm>
              <a:off x="2419" y="1298"/>
              <a:ext cx="944" cy="396"/>
            </a:xfrm>
            <a:custGeom>
              <a:avLst/>
              <a:gdLst>
                <a:gd name="T0" fmla="*/ 422 w 944"/>
                <a:gd name="T1" fmla="*/ 395 h 396"/>
                <a:gd name="T2" fmla="*/ 331 w 944"/>
                <a:gd name="T3" fmla="*/ 387 h 396"/>
                <a:gd name="T4" fmla="*/ 247 w 944"/>
                <a:gd name="T5" fmla="*/ 371 h 396"/>
                <a:gd name="T6" fmla="*/ 171 w 944"/>
                <a:gd name="T7" fmla="*/ 351 h 396"/>
                <a:gd name="T8" fmla="*/ 107 w 944"/>
                <a:gd name="T9" fmla="*/ 323 h 396"/>
                <a:gd name="T10" fmla="*/ 56 w 944"/>
                <a:gd name="T11" fmla="*/ 292 h 396"/>
                <a:gd name="T12" fmla="*/ 21 w 944"/>
                <a:gd name="T13" fmla="*/ 256 h 396"/>
                <a:gd name="T14" fmla="*/ 1 w 944"/>
                <a:gd name="T15" fmla="*/ 218 h 396"/>
                <a:gd name="T16" fmla="*/ 1 w 944"/>
                <a:gd name="T17" fmla="*/ 177 h 396"/>
                <a:gd name="T18" fmla="*/ 21 w 944"/>
                <a:gd name="T19" fmla="*/ 139 h 396"/>
                <a:gd name="T20" fmla="*/ 56 w 944"/>
                <a:gd name="T21" fmla="*/ 103 h 396"/>
                <a:gd name="T22" fmla="*/ 107 w 944"/>
                <a:gd name="T23" fmla="*/ 72 h 396"/>
                <a:gd name="T24" fmla="*/ 171 w 944"/>
                <a:gd name="T25" fmla="*/ 45 h 396"/>
                <a:gd name="T26" fmla="*/ 247 w 944"/>
                <a:gd name="T27" fmla="*/ 24 h 396"/>
                <a:gd name="T28" fmla="*/ 331 w 944"/>
                <a:gd name="T29" fmla="*/ 8 h 396"/>
                <a:gd name="T30" fmla="*/ 422 w 944"/>
                <a:gd name="T31" fmla="*/ 0 h 396"/>
                <a:gd name="T32" fmla="*/ 520 w 944"/>
                <a:gd name="T33" fmla="*/ 0 h 396"/>
                <a:gd name="T34" fmla="*/ 612 w 944"/>
                <a:gd name="T35" fmla="*/ 8 h 396"/>
                <a:gd name="T36" fmla="*/ 696 w 944"/>
                <a:gd name="T37" fmla="*/ 24 h 396"/>
                <a:gd name="T38" fmla="*/ 771 w 944"/>
                <a:gd name="T39" fmla="*/ 45 h 396"/>
                <a:gd name="T40" fmla="*/ 835 w 944"/>
                <a:gd name="T41" fmla="*/ 72 h 396"/>
                <a:gd name="T42" fmla="*/ 886 w 944"/>
                <a:gd name="T43" fmla="*/ 103 h 396"/>
                <a:gd name="T44" fmla="*/ 922 w 944"/>
                <a:gd name="T45" fmla="*/ 139 h 396"/>
                <a:gd name="T46" fmla="*/ 940 w 944"/>
                <a:gd name="T47" fmla="*/ 177 h 396"/>
                <a:gd name="T48" fmla="*/ 940 w 944"/>
                <a:gd name="T49" fmla="*/ 218 h 396"/>
                <a:gd name="T50" fmla="*/ 922 w 944"/>
                <a:gd name="T51" fmla="*/ 256 h 396"/>
                <a:gd name="T52" fmla="*/ 886 w 944"/>
                <a:gd name="T53" fmla="*/ 292 h 396"/>
                <a:gd name="T54" fmla="*/ 835 w 944"/>
                <a:gd name="T55" fmla="*/ 323 h 396"/>
                <a:gd name="T56" fmla="*/ 771 w 944"/>
                <a:gd name="T57" fmla="*/ 351 h 396"/>
                <a:gd name="T58" fmla="*/ 696 w 944"/>
                <a:gd name="T59" fmla="*/ 371 h 396"/>
                <a:gd name="T60" fmla="*/ 612 w 944"/>
                <a:gd name="T61" fmla="*/ 387 h 396"/>
                <a:gd name="T62" fmla="*/ 520 w 944"/>
                <a:gd name="T63" fmla="*/ 395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4"/>
                <a:gd name="T97" fmla="*/ 0 h 396"/>
                <a:gd name="T98" fmla="*/ 944 w 944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4" h="396">
                  <a:moveTo>
                    <a:pt x="472" y="395"/>
                  </a:moveTo>
                  <a:lnTo>
                    <a:pt x="422" y="395"/>
                  </a:lnTo>
                  <a:lnTo>
                    <a:pt x="377" y="391"/>
                  </a:lnTo>
                  <a:lnTo>
                    <a:pt x="331" y="387"/>
                  </a:lnTo>
                  <a:lnTo>
                    <a:pt x="289" y="379"/>
                  </a:lnTo>
                  <a:lnTo>
                    <a:pt x="247" y="371"/>
                  </a:lnTo>
                  <a:lnTo>
                    <a:pt x="208" y="361"/>
                  </a:lnTo>
                  <a:lnTo>
                    <a:pt x="171" y="351"/>
                  </a:lnTo>
                  <a:lnTo>
                    <a:pt x="138" y="338"/>
                  </a:lnTo>
                  <a:lnTo>
                    <a:pt x="107" y="323"/>
                  </a:lnTo>
                  <a:lnTo>
                    <a:pt x="80" y="309"/>
                  </a:lnTo>
                  <a:lnTo>
                    <a:pt x="56" y="292"/>
                  </a:lnTo>
                  <a:lnTo>
                    <a:pt x="36" y="274"/>
                  </a:lnTo>
                  <a:lnTo>
                    <a:pt x="21" y="256"/>
                  </a:lnTo>
                  <a:lnTo>
                    <a:pt x="9" y="237"/>
                  </a:lnTo>
                  <a:lnTo>
                    <a:pt x="1" y="218"/>
                  </a:lnTo>
                  <a:lnTo>
                    <a:pt x="0" y="198"/>
                  </a:lnTo>
                  <a:lnTo>
                    <a:pt x="1" y="177"/>
                  </a:lnTo>
                  <a:lnTo>
                    <a:pt x="9" y="157"/>
                  </a:lnTo>
                  <a:lnTo>
                    <a:pt x="21" y="139"/>
                  </a:lnTo>
                  <a:lnTo>
                    <a:pt x="36" y="120"/>
                  </a:lnTo>
                  <a:lnTo>
                    <a:pt x="56" y="103"/>
                  </a:lnTo>
                  <a:lnTo>
                    <a:pt x="80" y="87"/>
                  </a:lnTo>
                  <a:lnTo>
                    <a:pt x="107" y="72"/>
                  </a:lnTo>
                  <a:lnTo>
                    <a:pt x="138" y="57"/>
                  </a:lnTo>
                  <a:lnTo>
                    <a:pt x="171" y="45"/>
                  </a:lnTo>
                  <a:lnTo>
                    <a:pt x="208" y="34"/>
                  </a:lnTo>
                  <a:lnTo>
                    <a:pt x="247" y="24"/>
                  </a:lnTo>
                  <a:lnTo>
                    <a:pt x="289" y="16"/>
                  </a:lnTo>
                  <a:lnTo>
                    <a:pt x="331" y="8"/>
                  </a:lnTo>
                  <a:lnTo>
                    <a:pt x="377" y="4"/>
                  </a:lnTo>
                  <a:lnTo>
                    <a:pt x="422" y="0"/>
                  </a:lnTo>
                  <a:lnTo>
                    <a:pt x="472" y="0"/>
                  </a:lnTo>
                  <a:lnTo>
                    <a:pt x="520" y="0"/>
                  </a:lnTo>
                  <a:lnTo>
                    <a:pt x="566" y="4"/>
                  </a:lnTo>
                  <a:lnTo>
                    <a:pt x="612" y="8"/>
                  </a:lnTo>
                  <a:lnTo>
                    <a:pt x="654" y="16"/>
                  </a:lnTo>
                  <a:lnTo>
                    <a:pt x="696" y="24"/>
                  </a:lnTo>
                  <a:lnTo>
                    <a:pt x="735" y="34"/>
                  </a:lnTo>
                  <a:lnTo>
                    <a:pt x="771" y="45"/>
                  </a:lnTo>
                  <a:lnTo>
                    <a:pt x="804" y="57"/>
                  </a:lnTo>
                  <a:lnTo>
                    <a:pt x="835" y="72"/>
                  </a:lnTo>
                  <a:lnTo>
                    <a:pt x="862" y="87"/>
                  </a:lnTo>
                  <a:lnTo>
                    <a:pt x="886" y="103"/>
                  </a:lnTo>
                  <a:lnTo>
                    <a:pt x="906" y="120"/>
                  </a:lnTo>
                  <a:lnTo>
                    <a:pt x="922" y="139"/>
                  </a:lnTo>
                  <a:lnTo>
                    <a:pt x="934" y="157"/>
                  </a:lnTo>
                  <a:lnTo>
                    <a:pt x="940" y="177"/>
                  </a:lnTo>
                  <a:lnTo>
                    <a:pt x="943" y="198"/>
                  </a:lnTo>
                  <a:lnTo>
                    <a:pt x="940" y="218"/>
                  </a:lnTo>
                  <a:lnTo>
                    <a:pt x="934" y="237"/>
                  </a:lnTo>
                  <a:lnTo>
                    <a:pt x="922" y="256"/>
                  </a:lnTo>
                  <a:lnTo>
                    <a:pt x="906" y="274"/>
                  </a:lnTo>
                  <a:lnTo>
                    <a:pt x="886" y="292"/>
                  </a:lnTo>
                  <a:lnTo>
                    <a:pt x="862" y="309"/>
                  </a:lnTo>
                  <a:lnTo>
                    <a:pt x="835" y="323"/>
                  </a:lnTo>
                  <a:lnTo>
                    <a:pt x="804" y="338"/>
                  </a:lnTo>
                  <a:lnTo>
                    <a:pt x="771" y="351"/>
                  </a:lnTo>
                  <a:lnTo>
                    <a:pt x="735" y="361"/>
                  </a:lnTo>
                  <a:lnTo>
                    <a:pt x="696" y="371"/>
                  </a:lnTo>
                  <a:lnTo>
                    <a:pt x="654" y="379"/>
                  </a:lnTo>
                  <a:lnTo>
                    <a:pt x="612" y="387"/>
                  </a:lnTo>
                  <a:lnTo>
                    <a:pt x="566" y="391"/>
                  </a:lnTo>
                  <a:lnTo>
                    <a:pt x="520" y="395"/>
                  </a:lnTo>
                  <a:lnTo>
                    <a:pt x="472" y="395"/>
                  </a:lnTo>
                </a:path>
              </a:pathLst>
            </a:custGeom>
            <a:solidFill>
              <a:srgbClr val="A37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54"/>
            <p:cNvSpPr>
              <a:spLocks/>
            </p:cNvSpPr>
            <p:nvPr/>
          </p:nvSpPr>
          <p:spPr bwMode="auto">
            <a:xfrm>
              <a:off x="2417" y="1503"/>
              <a:ext cx="466" cy="193"/>
            </a:xfrm>
            <a:custGeom>
              <a:avLst/>
              <a:gdLst>
                <a:gd name="T0" fmla="*/ 4 w 466"/>
                <a:gd name="T1" fmla="*/ 0 h 193"/>
                <a:gd name="T2" fmla="*/ 7 w 466"/>
                <a:gd name="T3" fmla="*/ 20 h 193"/>
                <a:gd name="T4" fmla="*/ 13 w 466"/>
                <a:gd name="T5" fmla="*/ 38 h 193"/>
                <a:gd name="T6" fmla="*/ 25 w 466"/>
                <a:gd name="T7" fmla="*/ 57 h 193"/>
                <a:gd name="T8" fmla="*/ 39 w 466"/>
                <a:gd name="T9" fmla="*/ 73 h 193"/>
                <a:gd name="T10" fmla="*/ 59 w 466"/>
                <a:gd name="T11" fmla="*/ 90 h 193"/>
                <a:gd name="T12" fmla="*/ 83 w 466"/>
                <a:gd name="T13" fmla="*/ 105 h 193"/>
                <a:gd name="T14" fmla="*/ 109 w 466"/>
                <a:gd name="T15" fmla="*/ 120 h 193"/>
                <a:gd name="T16" fmla="*/ 139 w 466"/>
                <a:gd name="T17" fmla="*/ 134 h 193"/>
                <a:gd name="T18" fmla="*/ 172 w 466"/>
                <a:gd name="T19" fmla="*/ 147 h 193"/>
                <a:gd name="T20" fmla="*/ 207 w 466"/>
                <a:gd name="T21" fmla="*/ 157 h 193"/>
                <a:gd name="T22" fmla="*/ 245 w 466"/>
                <a:gd name="T23" fmla="*/ 167 h 193"/>
                <a:gd name="T24" fmla="*/ 286 w 466"/>
                <a:gd name="T25" fmla="*/ 175 h 193"/>
                <a:gd name="T26" fmla="*/ 327 w 466"/>
                <a:gd name="T27" fmla="*/ 180 h 193"/>
                <a:gd name="T28" fmla="*/ 372 w 466"/>
                <a:gd name="T29" fmla="*/ 186 h 193"/>
                <a:gd name="T30" fmla="*/ 417 w 466"/>
                <a:gd name="T31" fmla="*/ 189 h 193"/>
                <a:gd name="T32" fmla="*/ 465 w 466"/>
                <a:gd name="T33" fmla="*/ 190 h 193"/>
                <a:gd name="T34" fmla="*/ 465 w 466"/>
                <a:gd name="T35" fmla="*/ 192 h 193"/>
                <a:gd name="T36" fmla="*/ 417 w 466"/>
                <a:gd name="T37" fmla="*/ 192 h 193"/>
                <a:gd name="T38" fmla="*/ 372 w 466"/>
                <a:gd name="T39" fmla="*/ 189 h 193"/>
                <a:gd name="T40" fmla="*/ 327 w 466"/>
                <a:gd name="T41" fmla="*/ 184 h 193"/>
                <a:gd name="T42" fmla="*/ 286 w 466"/>
                <a:gd name="T43" fmla="*/ 178 h 193"/>
                <a:gd name="T44" fmla="*/ 244 w 466"/>
                <a:gd name="T45" fmla="*/ 169 h 193"/>
                <a:gd name="T46" fmla="*/ 206 w 466"/>
                <a:gd name="T47" fmla="*/ 160 h 193"/>
                <a:gd name="T48" fmla="*/ 170 w 466"/>
                <a:gd name="T49" fmla="*/ 149 h 193"/>
                <a:gd name="T50" fmla="*/ 138 w 466"/>
                <a:gd name="T51" fmla="*/ 136 h 193"/>
                <a:gd name="T52" fmla="*/ 107 w 466"/>
                <a:gd name="T53" fmla="*/ 123 h 193"/>
                <a:gd name="T54" fmla="*/ 81 w 466"/>
                <a:gd name="T55" fmla="*/ 109 h 193"/>
                <a:gd name="T56" fmla="*/ 56 w 466"/>
                <a:gd name="T57" fmla="*/ 93 h 193"/>
                <a:gd name="T58" fmla="*/ 37 w 466"/>
                <a:gd name="T59" fmla="*/ 75 h 193"/>
                <a:gd name="T60" fmla="*/ 22 w 466"/>
                <a:gd name="T61" fmla="*/ 58 h 193"/>
                <a:gd name="T62" fmla="*/ 9 w 466"/>
                <a:gd name="T63" fmla="*/ 39 h 193"/>
                <a:gd name="T64" fmla="*/ 3 w 466"/>
                <a:gd name="T65" fmla="*/ 20 h 193"/>
                <a:gd name="T66" fmla="*/ 0 w 466"/>
                <a:gd name="T67" fmla="*/ 0 h 193"/>
                <a:gd name="T68" fmla="*/ 4 w 466"/>
                <a:gd name="T69" fmla="*/ 0 h 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6"/>
                <a:gd name="T106" fmla="*/ 0 h 193"/>
                <a:gd name="T107" fmla="*/ 466 w 466"/>
                <a:gd name="T108" fmla="*/ 193 h 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6" h="193">
                  <a:moveTo>
                    <a:pt x="4" y="0"/>
                  </a:moveTo>
                  <a:lnTo>
                    <a:pt x="7" y="20"/>
                  </a:lnTo>
                  <a:lnTo>
                    <a:pt x="13" y="38"/>
                  </a:lnTo>
                  <a:lnTo>
                    <a:pt x="25" y="57"/>
                  </a:lnTo>
                  <a:lnTo>
                    <a:pt x="39" y="73"/>
                  </a:lnTo>
                  <a:lnTo>
                    <a:pt x="59" y="90"/>
                  </a:lnTo>
                  <a:lnTo>
                    <a:pt x="83" y="105"/>
                  </a:lnTo>
                  <a:lnTo>
                    <a:pt x="109" y="120"/>
                  </a:lnTo>
                  <a:lnTo>
                    <a:pt x="139" y="134"/>
                  </a:lnTo>
                  <a:lnTo>
                    <a:pt x="172" y="147"/>
                  </a:lnTo>
                  <a:lnTo>
                    <a:pt x="207" y="157"/>
                  </a:lnTo>
                  <a:lnTo>
                    <a:pt x="245" y="167"/>
                  </a:lnTo>
                  <a:lnTo>
                    <a:pt x="286" y="175"/>
                  </a:lnTo>
                  <a:lnTo>
                    <a:pt x="327" y="180"/>
                  </a:lnTo>
                  <a:lnTo>
                    <a:pt x="372" y="186"/>
                  </a:lnTo>
                  <a:lnTo>
                    <a:pt x="417" y="189"/>
                  </a:lnTo>
                  <a:lnTo>
                    <a:pt x="465" y="190"/>
                  </a:lnTo>
                  <a:lnTo>
                    <a:pt x="465" y="192"/>
                  </a:lnTo>
                  <a:lnTo>
                    <a:pt x="417" y="192"/>
                  </a:lnTo>
                  <a:lnTo>
                    <a:pt x="372" y="189"/>
                  </a:lnTo>
                  <a:lnTo>
                    <a:pt x="327" y="184"/>
                  </a:lnTo>
                  <a:lnTo>
                    <a:pt x="286" y="178"/>
                  </a:lnTo>
                  <a:lnTo>
                    <a:pt x="244" y="169"/>
                  </a:lnTo>
                  <a:lnTo>
                    <a:pt x="206" y="160"/>
                  </a:lnTo>
                  <a:lnTo>
                    <a:pt x="170" y="149"/>
                  </a:lnTo>
                  <a:lnTo>
                    <a:pt x="138" y="136"/>
                  </a:lnTo>
                  <a:lnTo>
                    <a:pt x="107" y="123"/>
                  </a:lnTo>
                  <a:lnTo>
                    <a:pt x="81" y="109"/>
                  </a:lnTo>
                  <a:lnTo>
                    <a:pt x="56" y="93"/>
                  </a:lnTo>
                  <a:lnTo>
                    <a:pt x="37" y="75"/>
                  </a:lnTo>
                  <a:lnTo>
                    <a:pt x="22" y="58"/>
                  </a:lnTo>
                  <a:lnTo>
                    <a:pt x="9" y="39"/>
                  </a:lnTo>
                  <a:lnTo>
                    <a:pt x="3" y="2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55"/>
            <p:cNvSpPr>
              <a:spLocks/>
            </p:cNvSpPr>
            <p:nvPr/>
          </p:nvSpPr>
          <p:spPr bwMode="auto">
            <a:xfrm>
              <a:off x="2417" y="1296"/>
              <a:ext cx="466" cy="195"/>
            </a:xfrm>
            <a:custGeom>
              <a:avLst/>
              <a:gdLst>
                <a:gd name="T0" fmla="*/ 465 w 466"/>
                <a:gd name="T1" fmla="*/ 3 h 195"/>
                <a:gd name="T2" fmla="*/ 417 w 466"/>
                <a:gd name="T3" fmla="*/ 3 h 195"/>
                <a:gd name="T4" fmla="*/ 372 w 466"/>
                <a:gd name="T5" fmla="*/ 7 h 195"/>
                <a:gd name="T6" fmla="*/ 327 w 466"/>
                <a:gd name="T7" fmla="*/ 12 h 195"/>
                <a:gd name="T8" fmla="*/ 286 w 466"/>
                <a:gd name="T9" fmla="*/ 19 h 195"/>
                <a:gd name="T10" fmla="*/ 245 w 466"/>
                <a:gd name="T11" fmla="*/ 27 h 195"/>
                <a:gd name="T12" fmla="*/ 207 w 466"/>
                <a:gd name="T13" fmla="*/ 36 h 195"/>
                <a:gd name="T14" fmla="*/ 172 w 466"/>
                <a:gd name="T15" fmla="*/ 48 h 195"/>
                <a:gd name="T16" fmla="*/ 139 w 466"/>
                <a:gd name="T17" fmla="*/ 59 h 195"/>
                <a:gd name="T18" fmla="*/ 109 w 466"/>
                <a:gd name="T19" fmla="*/ 73 h 195"/>
                <a:gd name="T20" fmla="*/ 83 w 466"/>
                <a:gd name="T21" fmla="*/ 88 h 195"/>
                <a:gd name="T22" fmla="*/ 59 w 466"/>
                <a:gd name="T23" fmla="*/ 103 h 195"/>
                <a:gd name="T24" fmla="*/ 39 w 466"/>
                <a:gd name="T25" fmla="*/ 120 h 195"/>
                <a:gd name="T26" fmla="*/ 25 w 466"/>
                <a:gd name="T27" fmla="*/ 137 h 195"/>
                <a:gd name="T28" fmla="*/ 13 w 466"/>
                <a:gd name="T29" fmla="*/ 156 h 195"/>
                <a:gd name="T30" fmla="*/ 7 w 466"/>
                <a:gd name="T31" fmla="*/ 174 h 195"/>
                <a:gd name="T32" fmla="*/ 4 w 466"/>
                <a:gd name="T33" fmla="*/ 194 h 195"/>
                <a:gd name="T34" fmla="*/ 0 w 466"/>
                <a:gd name="T35" fmla="*/ 194 h 195"/>
                <a:gd name="T36" fmla="*/ 3 w 466"/>
                <a:gd name="T37" fmla="*/ 174 h 195"/>
                <a:gd name="T38" fmla="*/ 9 w 466"/>
                <a:gd name="T39" fmla="*/ 155 h 195"/>
                <a:gd name="T40" fmla="*/ 22 w 466"/>
                <a:gd name="T41" fmla="*/ 136 h 195"/>
                <a:gd name="T42" fmla="*/ 37 w 466"/>
                <a:gd name="T43" fmla="*/ 117 h 195"/>
                <a:gd name="T44" fmla="*/ 56 w 466"/>
                <a:gd name="T45" fmla="*/ 101 h 195"/>
                <a:gd name="T46" fmla="*/ 81 w 466"/>
                <a:gd name="T47" fmla="*/ 86 h 195"/>
                <a:gd name="T48" fmla="*/ 107 w 466"/>
                <a:gd name="T49" fmla="*/ 71 h 195"/>
                <a:gd name="T50" fmla="*/ 138 w 466"/>
                <a:gd name="T51" fmla="*/ 57 h 195"/>
                <a:gd name="T52" fmla="*/ 170 w 466"/>
                <a:gd name="T53" fmla="*/ 44 h 195"/>
                <a:gd name="T54" fmla="*/ 206 w 466"/>
                <a:gd name="T55" fmla="*/ 34 h 195"/>
                <a:gd name="T56" fmla="*/ 244 w 466"/>
                <a:gd name="T57" fmla="*/ 24 h 195"/>
                <a:gd name="T58" fmla="*/ 286 w 466"/>
                <a:gd name="T59" fmla="*/ 16 h 195"/>
                <a:gd name="T60" fmla="*/ 327 w 466"/>
                <a:gd name="T61" fmla="*/ 9 h 195"/>
                <a:gd name="T62" fmla="*/ 372 w 466"/>
                <a:gd name="T63" fmla="*/ 5 h 195"/>
                <a:gd name="T64" fmla="*/ 417 w 466"/>
                <a:gd name="T65" fmla="*/ 1 h 195"/>
                <a:gd name="T66" fmla="*/ 465 w 466"/>
                <a:gd name="T67" fmla="*/ 0 h 195"/>
                <a:gd name="T68" fmla="*/ 465 w 466"/>
                <a:gd name="T69" fmla="*/ 3 h 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6"/>
                <a:gd name="T106" fmla="*/ 0 h 195"/>
                <a:gd name="T107" fmla="*/ 466 w 466"/>
                <a:gd name="T108" fmla="*/ 195 h 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6" h="195">
                  <a:moveTo>
                    <a:pt x="465" y="3"/>
                  </a:moveTo>
                  <a:lnTo>
                    <a:pt x="417" y="3"/>
                  </a:lnTo>
                  <a:lnTo>
                    <a:pt x="372" y="7"/>
                  </a:lnTo>
                  <a:lnTo>
                    <a:pt x="327" y="12"/>
                  </a:lnTo>
                  <a:lnTo>
                    <a:pt x="286" y="19"/>
                  </a:lnTo>
                  <a:lnTo>
                    <a:pt x="245" y="27"/>
                  </a:lnTo>
                  <a:lnTo>
                    <a:pt x="207" y="36"/>
                  </a:lnTo>
                  <a:lnTo>
                    <a:pt x="172" y="48"/>
                  </a:lnTo>
                  <a:lnTo>
                    <a:pt x="139" y="59"/>
                  </a:lnTo>
                  <a:lnTo>
                    <a:pt x="109" y="73"/>
                  </a:lnTo>
                  <a:lnTo>
                    <a:pt x="83" y="88"/>
                  </a:lnTo>
                  <a:lnTo>
                    <a:pt x="59" y="103"/>
                  </a:lnTo>
                  <a:lnTo>
                    <a:pt x="39" y="120"/>
                  </a:lnTo>
                  <a:lnTo>
                    <a:pt x="25" y="137"/>
                  </a:lnTo>
                  <a:lnTo>
                    <a:pt x="13" y="156"/>
                  </a:lnTo>
                  <a:lnTo>
                    <a:pt x="7" y="174"/>
                  </a:lnTo>
                  <a:lnTo>
                    <a:pt x="4" y="194"/>
                  </a:lnTo>
                  <a:lnTo>
                    <a:pt x="0" y="194"/>
                  </a:lnTo>
                  <a:lnTo>
                    <a:pt x="3" y="174"/>
                  </a:lnTo>
                  <a:lnTo>
                    <a:pt x="9" y="155"/>
                  </a:lnTo>
                  <a:lnTo>
                    <a:pt x="22" y="136"/>
                  </a:lnTo>
                  <a:lnTo>
                    <a:pt x="37" y="117"/>
                  </a:lnTo>
                  <a:lnTo>
                    <a:pt x="56" y="101"/>
                  </a:lnTo>
                  <a:lnTo>
                    <a:pt x="81" y="86"/>
                  </a:lnTo>
                  <a:lnTo>
                    <a:pt x="107" y="71"/>
                  </a:lnTo>
                  <a:lnTo>
                    <a:pt x="138" y="57"/>
                  </a:lnTo>
                  <a:lnTo>
                    <a:pt x="170" y="44"/>
                  </a:lnTo>
                  <a:lnTo>
                    <a:pt x="206" y="34"/>
                  </a:lnTo>
                  <a:lnTo>
                    <a:pt x="244" y="24"/>
                  </a:lnTo>
                  <a:lnTo>
                    <a:pt x="286" y="16"/>
                  </a:lnTo>
                  <a:lnTo>
                    <a:pt x="327" y="9"/>
                  </a:lnTo>
                  <a:lnTo>
                    <a:pt x="372" y="5"/>
                  </a:lnTo>
                  <a:lnTo>
                    <a:pt x="417" y="1"/>
                  </a:lnTo>
                  <a:lnTo>
                    <a:pt x="465" y="0"/>
                  </a:lnTo>
                  <a:lnTo>
                    <a:pt x="465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56"/>
            <p:cNvSpPr>
              <a:spLocks/>
            </p:cNvSpPr>
            <p:nvPr/>
          </p:nvSpPr>
          <p:spPr bwMode="auto">
            <a:xfrm>
              <a:off x="2896" y="1296"/>
              <a:ext cx="468" cy="195"/>
            </a:xfrm>
            <a:custGeom>
              <a:avLst/>
              <a:gdLst>
                <a:gd name="T0" fmla="*/ 464 w 468"/>
                <a:gd name="T1" fmla="*/ 194 h 195"/>
                <a:gd name="T2" fmla="*/ 462 w 468"/>
                <a:gd name="T3" fmla="*/ 174 h 195"/>
                <a:gd name="T4" fmla="*/ 455 w 468"/>
                <a:gd name="T5" fmla="*/ 156 h 195"/>
                <a:gd name="T6" fmla="*/ 442 w 468"/>
                <a:gd name="T7" fmla="*/ 137 h 195"/>
                <a:gd name="T8" fmla="*/ 427 w 468"/>
                <a:gd name="T9" fmla="*/ 120 h 195"/>
                <a:gd name="T10" fmla="*/ 408 w 468"/>
                <a:gd name="T11" fmla="*/ 103 h 195"/>
                <a:gd name="T12" fmla="*/ 385 w 468"/>
                <a:gd name="T13" fmla="*/ 88 h 195"/>
                <a:gd name="T14" fmla="*/ 359 w 468"/>
                <a:gd name="T15" fmla="*/ 73 h 195"/>
                <a:gd name="T16" fmla="*/ 328 w 468"/>
                <a:gd name="T17" fmla="*/ 59 h 195"/>
                <a:gd name="T18" fmla="*/ 296 w 468"/>
                <a:gd name="T19" fmla="*/ 48 h 195"/>
                <a:gd name="T20" fmla="*/ 259 w 468"/>
                <a:gd name="T21" fmla="*/ 36 h 195"/>
                <a:gd name="T22" fmla="*/ 220 w 468"/>
                <a:gd name="T23" fmla="*/ 27 h 195"/>
                <a:gd name="T24" fmla="*/ 181 w 468"/>
                <a:gd name="T25" fmla="*/ 19 h 195"/>
                <a:gd name="T26" fmla="*/ 139 w 468"/>
                <a:gd name="T27" fmla="*/ 12 h 195"/>
                <a:gd name="T28" fmla="*/ 94 w 468"/>
                <a:gd name="T29" fmla="*/ 7 h 195"/>
                <a:gd name="T30" fmla="*/ 47 w 468"/>
                <a:gd name="T31" fmla="*/ 3 h 195"/>
                <a:gd name="T32" fmla="*/ 0 w 468"/>
                <a:gd name="T33" fmla="*/ 3 h 195"/>
                <a:gd name="T34" fmla="*/ 0 w 468"/>
                <a:gd name="T35" fmla="*/ 0 h 195"/>
                <a:gd name="T36" fmla="*/ 47 w 468"/>
                <a:gd name="T37" fmla="*/ 1 h 195"/>
                <a:gd name="T38" fmla="*/ 94 w 468"/>
                <a:gd name="T39" fmla="*/ 5 h 195"/>
                <a:gd name="T40" fmla="*/ 139 w 468"/>
                <a:gd name="T41" fmla="*/ 9 h 195"/>
                <a:gd name="T42" fmla="*/ 181 w 468"/>
                <a:gd name="T43" fmla="*/ 16 h 195"/>
                <a:gd name="T44" fmla="*/ 222 w 468"/>
                <a:gd name="T45" fmla="*/ 24 h 195"/>
                <a:gd name="T46" fmla="*/ 260 w 468"/>
                <a:gd name="T47" fmla="*/ 34 h 195"/>
                <a:gd name="T48" fmla="*/ 297 w 468"/>
                <a:gd name="T49" fmla="*/ 44 h 195"/>
                <a:gd name="T50" fmla="*/ 330 w 468"/>
                <a:gd name="T51" fmla="*/ 57 h 195"/>
                <a:gd name="T52" fmla="*/ 360 w 468"/>
                <a:gd name="T53" fmla="*/ 71 h 195"/>
                <a:gd name="T54" fmla="*/ 387 w 468"/>
                <a:gd name="T55" fmla="*/ 86 h 195"/>
                <a:gd name="T56" fmla="*/ 410 w 468"/>
                <a:gd name="T57" fmla="*/ 101 h 195"/>
                <a:gd name="T58" fmla="*/ 430 w 468"/>
                <a:gd name="T59" fmla="*/ 117 h 195"/>
                <a:gd name="T60" fmla="*/ 446 w 468"/>
                <a:gd name="T61" fmla="*/ 136 h 195"/>
                <a:gd name="T62" fmla="*/ 458 w 468"/>
                <a:gd name="T63" fmla="*/ 155 h 195"/>
                <a:gd name="T64" fmla="*/ 464 w 468"/>
                <a:gd name="T65" fmla="*/ 174 h 195"/>
                <a:gd name="T66" fmla="*/ 467 w 468"/>
                <a:gd name="T67" fmla="*/ 194 h 195"/>
                <a:gd name="T68" fmla="*/ 464 w 468"/>
                <a:gd name="T69" fmla="*/ 194 h 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8"/>
                <a:gd name="T106" fmla="*/ 0 h 195"/>
                <a:gd name="T107" fmla="*/ 468 w 468"/>
                <a:gd name="T108" fmla="*/ 195 h 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8" h="195">
                  <a:moveTo>
                    <a:pt x="464" y="194"/>
                  </a:moveTo>
                  <a:lnTo>
                    <a:pt x="462" y="174"/>
                  </a:lnTo>
                  <a:lnTo>
                    <a:pt x="455" y="156"/>
                  </a:lnTo>
                  <a:lnTo>
                    <a:pt x="442" y="137"/>
                  </a:lnTo>
                  <a:lnTo>
                    <a:pt x="427" y="120"/>
                  </a:lnTo>
                  <a:lnTo>
                    <a:pt x="408" y="103"/>
                  </a:lnTo>
                  <a:lnTo>
                    <a:pt x="385" y="88"/>
                  </a:lnTo>
                  <a:lnTo>
                    <a:pt x="359" y="73"/>
                  </a:lnTo>
                  <a:lnTo>
                    <a:pt x="328" y="59"/>
                  </a:lnTo>
                  <a:lnTo>
                    <a:pt x="296" y="48"/>
                  </a:lnTo>
                  <a:lnTo>
                    <a:pt x="259" y="36"/>
                  </a:lnTo>
                  <a:lnTo>
                    <a:pt x="220" y="27"/>
                  </a:lnTo>
                  <a:lnTo>
                    <a:pt x="181" y="19"/>
                  </a:lnTo>
                  <a:lnTo>
                    <a:pt x="139" y="12"/>
                  </a:lnTo>
                  <a:lnTo>
                    <a:pt x="94" y="7"/>
                  </a:lnTo>
                  <a:lnTo>
                    <a:pt x="4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7" y="1"/>
                  </a:lnTo>
                  <a:lnTo>
                    <a:pt x="94" y="5"/>
                  </a:lnTo>
                  <a:lnTo>
                    <a:pt x="139" y="9"/>
                  </a:lnTo>
                  <a:lnTo>
                    <a:pt x="181" y="16"/>
                  </a:lnTo>
                  <a:lnTo>
                    <a:pt x="222" y="24"/>
                  </a:lnTo>
                  <a:lnTo>
                    <a:pt x="260" y="34"/>
                  </a:lnTo>
                  <a:lnTo>
                    <a:pt x="297" y="44"/>
                  </a:lnTo>
                  <a:lnTo>
                    <a:pt x="330" y="57"/>
                  </a:lnTo>
                  <a:lnTo>
                    <a:pt x="360" y="71"/>
                  </a:lnTo>
                  <a:lnTo>
                    <a:pt x="387" y="86"/>
                  </a:lnTo>
                  <a:lnTo>
                    <a:pt x="410" y="101"/>
                  </a:lnTo>
                  <a:lnTo>
                    <a:pt x="430" y="117"/>
                  </a:lnTo>
                  <a:lnTo>
                    <a:pt x="446" y="136"/>
                  </a:lnTo>
                  <a:lnTo>
                    <a:pt x="458" y="155"/>
                  </a:lnTo>
                  <a:lnTo>
                    <a:pt x="464" y="174"/>
                  </a:lnTo>
                  <a:lnTo>
                    <a:pt x="467" y="194"/>
                  </a:lnTo>
                  <a:lnTo>
                    <a:pt x="464" y="19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57"/>
            <p:cNvSpPr>
              <a:spLocks/>
            </p:cNvSpPr>
            <p:nvPr/>
          </p:nvSpPr>
          <p:spPr bwMode="auto">
            <a:xfrm>
              <a:off x="2896" y="1503"/>
              <a:ext cx="468" cy="193"/>
            </a:xfrm>
            <a:custGeom>
              <a:avLst/>
              <a:gdLst>
                <a:gd name="T0" fmla="*/ 0 w 468"/>
                <a:gd name="T1" fmla="*/ 190 h 193"/>
                <a:gd name="T2" fmla="*/ 47 w 468"/>
                <a:gd name="T3" fmla="*/ 189 h 193"/>
                <a:gd name="T4" fmla="*/ 94 w 468"/>
                <a:gd name="T5" fmla="*/ 186 h 193"/>
                <a:gd name="T6" fmla="*/ 139 w 468"/>
                <a:gd name="T7" fmla="*/ 180 h 193"/>
                <a:gd name="T8" fmla="*/ 181 w 468"/>
                <a:gd name="T9" fmla="*/ 175 h 193"/>
                <a:gd name="T10" fmla="*/ 220 w 468"/>
                <a:gd name="T11" fmla="*/ 167 h 193"/>
                <a:gd name="T12" fmla="*/ 259 w 468"/>
                <a:gd name="T13" fmla="*/ 157 h 193"/>
                <a:gd name="T14" fmla="*/ 296 w 468"/>
                <a:gd name="T15" fmla="*/ 147 h 193"/>
                <a:gd name="T16" fmla="*/ 328 w 468"/>
                <a:gd name="T17" fmla="*/ 134 h 193"/>
                <a:gd name="T18" fmla="*/ 359 w 468"/>
                <a:gd name="T19" fmla="*/ 120 h 193"/>
                <a:gd name="T20" fmla="*/ 385 w 468"/>
                <a:gd name="T21" fmla="*/ 105 h 193"/>
                <a:gd name="T22" fmla="*/ 408 w 468"/>
                <a:gd name="T23" fmla="*/ 90 h 193"/>
                <a:gd name="T24" fmla="*/ 427 w 468"/>
                <a:gd name="T25" fmla="*/ 73 h 193"/>
                <a:gd name="T26" fmla="*/ 442 w 468"/>
                <a:gd name="T27" fmla="*/ 57 h 193"/>
                <a:gd name="T28" fmla="*/ 455 w 468"/>
                <a:gd name="T29" fmla="*/ 38 h 193"/>
                <a:gd name="T30" fmla="*/ 462 w 468"/>
                <a:gd name="T31" fmla="*/ 20 h 193"/>
                <a:gd name="T32" fmla="*/ 464 w 468"/>
                <a:gd name="T33" fmla="*/ 0 h 193"/>
                <a:gd name="T34" fmla="*/ 467 w 468"/>
                <a:gd name="T35" fmla="*/ 0 h 193"/>
                <a:gd name="T36" fmla="*/ 464 w 468"/>
                <a:gd name="T37" fmla="*/ 20 h 193"/>
                <a:gd name="T38" fmla="*/ 458 w 468"/>
                <a:gd name="T39" fmla="*/ 39 h 193"/>
                <a:gd name="T40" fmla="*/ 446 w 468"/>
                <a:gd name="T41" fmla="*/ 58 h 193"/>
                <a:gd name="T42" fmla="*/ 430 w 468"/>
                <a:gd name="T43" fmla="*/ 75 h 193"/>
                <a:gd name="T44" fmla="*/ 410 w 468"/>
                <a:gd name="T45" fmla="*/ 93 h 193"/>
                <a:gd name="T46" fmla="*/ 387 w 468"/>
                <a:gd name="T47" fmla="*/ 109 h 193"/>
                <a:gd name="T48" fmla="*/ 360 w 468"/>
                <a:gd name="T49" fmla="*/ 123 h 193"/>
                <a:gd name="T50" fmla="*/ 330 w 468"/>
                <a:gd name="T51" fmla="*/ 136 h 193"/>
                <a:gd name="T52" fmla="*/ 297 w 468"/>
                <a:gd name="T53" fmla="*/ 149 h 193"/>
                <a:gd name="T54" fmla="*/ 260 w 468"/>
                <a:gd name="T55" fmla="*/ 160 h 193"/>
                <a:gd name="T56" fmla="*/ 222 w 468"/>
                <a:gd name="T57" fmla="*/ 169 h 193"/>
                <a:gd name="T58" fmla="*/ 181 w 468"/>
                <a:gd name="T59" fmla="*/ 178 h 193"/>
                <a:gd name="T60" fmla="*/ 139 w 468"/>
                <a:gd name="T61" fmla="*/ 184 h 193"/>
                <a:gd name="T62" fmla="*/ 94 w 468"/>
                <a:gd name="T63" fmla="*/ 189 h 193"/>
                <a:gd name="T64" fmla="*/ 47 w 468"/>
                <a:gd name="T65" fmla="*/ 192 h 193"/>
                <a:gd name="T66" fmla="*/ 0 w 468"/>
                <a:gd name="T67" fmla="*/ 192 h 193"/>
                <a:gd name="T68" fmla="*/ 0 w 468"/>
                <a:gd name="T69" fmla="*/ 190 h 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8"/>
                <a:gd name="T106" fmla="*/ 0 h 193"/>
                <a:gd name="T107" fmla="*/ 468 w 468"/>
                <a:gd name="T108" fmla="*/ 193 h 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8" h="193">
                  <a:moveTo>
                    <a:pt x="0" y="190"/>
                  </a:moveTo>
                  <a:lnTo>
                    <a:pt x="47" y="189"/>
                  </a:lnTo>
                  <a:lnTo>
                    <a:pt x="94" y="186"/>
                  </a:lnTo>
                  <a:lnTo>
                    <a:pt x="139" y="180"/>
                  </a:lnTo>
                  <a:lnTo>
                    <a:pt x="181" y="175"/>
                  </a:lnTo>
                  <a:lnTo>
                    <a:pt x="220" y="167"/>
                  </a:lnTo>
                  <a:lnTo>
                    <a:pt x="259" y="157"/>
                  </a:lnTo>
                  <a:lnTo>
                    <a:pt x="296" y="147"/>
                  </a:lnTo>
                  <a:lnTo>
                    <a:pt x="328" y="134"/>
                  </a:lnTo>
                  <a:lnTo>
                    <a:pt x="359" y="120"/>
                  </a:lnTo>
                  <a:lnTo>
                    <a:pt x="385" y="105"/>
                  </a:lnTo>
                  <a:lnTo>
                    <a:pt x="408" y="90"/>
                  </a:lnTo>
                  <a:lnTo>
                    <a:pt x="427" y="73"/>
                  </a:lnTo>
                  <a:lnTo>
                    <a:pt x="442" y="57"/>
                  </a:lnTo>
                  <a:lnTo>
                    <a:pt x="455" y="38"/>
                  </a:lnTo>
                  <a:lnTo>
                    <a:pt x="462" y="20"/>
                  </a:lnTo>
                  <a:lnTo>
                    <a:pt x="464" y="0"/>
                  </a:lnTo>
                  <a:lnTo>
                    <a:pt x="467" y="0"/>
                  </a:lnTo>
                  <a:lnTo>
                    <a:pt x="464" y="20"/>
                  </a:lnTo>
                  <a:lnTo>
                    <a:pt x="458" y="39"/>
                  </a:lnTo>
                  <a:lnTo>
                    <a:pt x="446" y="58"/>
                  </a:lnTo>
                  <a:lnTo>
                    <a:pt x="430" y="75"/>
                  </a:lnTo>
                  <a:lnTo>
                    <a:pt x="410" y="93"/>
                  </a:lnTo>
                  <a:lnTo>
                    <a:pt x="387" y="109"/>
                  </a:lnTo>
                  <a:lnTo>
                    <a:pt x="360" y="123"/>
                  </a:lnTo>
                  <a:lnTo>
                    <a:pt x="330" y="136"/>
                  </a:lnTo>
                  <a:lnTo>
                    <a:pt x="297" y="149"/>
                  </a:lnTo>
                  <a:lnTo>
                    <a:pt x="260" y="160"/>
                  </a:lnTo>
                  <a:lnTo>
                    <a:pt x="222" y="169"/>
                  </a:lnTo>
                  <a:lnTo>
                    <a:pt x="181" y="178"/>
                  </a:lnTo>
                  <a:lnTo>
                    <a:pt x="139" y="184"/>
                  </a:lnTo>
                  <a:lnTo>
                    <a:pt x="94" y="189"/>
                  </a:lnTo>
                  <a:lnTo>
                    <a:pt x="47" y="192"/>
                  </a:lnTo>
                  <a:lnTo>
                    <a:pt x="0" y="192"/>
                  </a:lnTo>
                  <a:lnTo>
                    <a:pt x="0" y="1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58"/>
            <p:cNvSpPr>
              <a:spLocks/>
            </p:cNvSpPr>
            <p:nvPr/>
          </p:nvSpPr>
          <p:spPr bwMode="auto">
            <a:xfrm>
              <a:off x="2224" y="2181"/>
              <a:ext cx="1331" cy="218"/>
            </a:xfrm>
            <a:custGeom>
              <a:avLst/>
              <a:gdLst>
                <a:gd name="T0" fmla="*/ 4 w 1331"/>
                <a:gd name="T1" fmla="*/ 5 h 218"/>
                <a:gd name="T2" fmla="*/ 13 w 1331"/>
                <a:gd name="T3" fmla="*/ 16 h 218"/>
                <a:gd name="T4" fmla="*/ 32 w 1331"/>
                <a:gd name="T5" fmla="*/ 35 h 218"/>
                <a:gd name="T6" fmla="*/ 62 w 1331"/>
                <a:gd name="T7" fmla="*/ 57 h 218"/>
                <a:gd name="T8" fmla="*/ 103 w 1331"/>
                <a:gd name="T9" fmla="*/ 83 h 218"/>
                <a:gd name="T10" fmla="*/ 160 w 1331"/>
                <a:gd name="T11" fmla="*/ 109 h 218"/>
                <a:gd name="T12" fmla="*/ 232 w 1331"/>
                <a:gd name="T13" fmla="*/ 135 h 218"/>
                <a:gd name="T14" fmla="*/ 322 w 1331"/>
                <a:gd name="T15" fmla="*/ 157 h 218"/>
                <a:gd name="T16" fmla="*/ 433 w 1331"/>
                <a:gd name="T17" fmla="*/ 176 h 218"/>
                <a:gd name="T18" fmla="*/ 564 w 1331"/>
                <a:gd name="T19" fmla="*/ 188 h 218"/>
                <a:gd name="T20" fmla="*/ 666 w 1331"/>
                <a:gd name="T21" fmla="*/ 192 h 218"/>
                <a:gd name="T22" fmla="*/ 688 w 1331"/>
                <a:gd name="T23" fmla="*/ 192 h 218"/>
                <a:gd name="T24" fmla="*/ 731 w 1331"/>
                <a:gd name="T25" fmla="*/ 191 h 218"/>
                <a:gd name="T26" fmla="*/ 790 w 1331"/>
                <a:gd name="T27" fmla="*/ 188 h 218"/>
                <a:gd name="T28" fmla="*/ 861 w 1331"/>
                <a:gd name="T29" fmla="*/ 181 h 218"/>
                <a:gd name="T30" fmla="*/ 941 w 1331"/>
                <a:gd name="T31" fmla="*/ 171 h 218"/>
                <a:gd name="T32" fmla="*/ 1026 w 1331"/>
                <a:gd name="T33" fmla="*/ 155 h 218"/>
                <a:gd name="T34" fmla="*/ 1109 w 1331"/>
                <a:gd name="T35" fmla="*/ 133 h 218"/>
                <a:gd name="T36" fmla="*/ 1189 w 1331"/>
                <a:gd name="T37" fmla="*/ 103 h 218"/>
                <a:gd name="T38" fmla="*/ 1258 w 1331"/>
                <a:gd name="T39" fmla="*/ 66 h 218"/>
                <a:gd name="T40" fmla="*/ 1315 w 1331"/>
                <a:gd name="T41" fmla="*/ 20 h 218"/>
                <a:gd name="T42" fmla="*/ 1321 w 1331"/>
                <a:gd name="T43" fmla="*/ 26 h 218"/>
                <a:gd name="T44" fmla="*/ 1314 w 1331"/>
                <a:gd name="T45" fmla="*/ 33 h 218"/>
                <a:gd name="T46" fmla="*/ 1298 w 1331"/>
                <a:gd name="T47" fmla="*/ 48 h 218"/>
                <a:gd name="T48" fmla="*/ 1272 w 1331"/>
                <a:gd name="T49" fmla="*/ 69 h 218"/>
                <a:gd name="T50" fmla="*/ 1236 w 1331"/>
                <a:gd name="T51" fmla="*/ 94 h 218"/>
                <a:gd name="T52" fmla="*/ 1187 w 1331"/>
                <a:gd name="T53" fmla="*/ 121 h 218"/>
                <a:gd name="T54" fmla="*/ 1124 w 1331"/>
                <a:gd name="T55" fmla="*/ 149 h 218"/>
                <a:gd name="T56" fmla="*/ 1047 w 1331"/>
                <a:gd name="T57" fmla="*/ 172 h 218"/>
                <a:gd name="T58" fmla="*/ 952 w 1331"/>
                <a:gd name="T59" fmla="*/ 194 h 218"/>
                <a:gd name="T60" fmla="*/ 842 w 1331"/>
                <a:gd name="T61" fmla="*/ 209 h 218"/>
                <a:gd name="T62" fmla="*/ 712 w 1331"/>
                <a:gd name="T63" fmla="*/ 216 h 218"/>
                <a:gd name="T64" fmla="*/ 638 w 1331"/>
                <a:gd name="T65" fmla="*/ 217 h 218"/>
                <a:gd name="T66" fmla="*/ 590 w 1331"/>
                <a:gd name="T67" fmla="*/ 215 h 218"/>
                <a:gd name="T68" fmla="*/ 531 w 1331"/>
                <a:gd name="T69" fmla="*/ 210 h 218"/>
                <a:gd name="T70" fmla="*/ 467 w 1331"/>
                <a:gd name="T71" fmla="*/ 204 h 218"/>
                <a:gd name="T72" fmla="*/ 397 w 1331"/>
                <a:gd name="T73" fmla="*/ 195 h 218"/>
                <a:gd name="T74" fmla="*/ 326 w 1331"/>
                <a:gd name="T75" fmla="*/ 181 h 218"/>
                <a:gd name="T76" fmla="*/ 253 w 1331"/>
                <a:gd name="T77" fmla="*/ 163 h 218"/>
                <a:gd name="T78" fmla="*/ 184 w 1331"/>
                <a:gd name="T79" fmla="*/ 140 h 218"/>
                <a:gd name="T80" fmla="*/ 119 w 1331"/>
                <a:gd name="T81" fmla="*/ 110 h 218"/>
                <a:gd name="T82" fmla="*/ 60 w 1331"/>
                <a:gd name="T83" fmla="*/ 75 h 218"/>
                <a:gd name="T84" fmla="*/ 11 w 1331"/>
                <a:gd name="T85" fmla="*/ 34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1"/>
                <a:gd name="T130" fmla="*/ 0 h 218"/>
                <a:gd name="T131" fmla="*/ 1331 w 1331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1" h="218">
                  <a:moveTo>
                    <a:pt x="0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3" y="16"/>
                  </a:lnTo>
                  <a:lnTo>
                    <a:pt x="19" y="22"/>
                  </a:lnTo>
                  <a:lnTo>
                    <a:pt x="24" y="28"/>
                  </a:lnTo>
                  <a:lnTo>
                    <a:pt x="32" y="35"/>
                  </a:lnTo>
                  <a:lnTo>
                    <a:pt x="40" y="42"/>
                  </a:lnTo>
                  <a:lnTo>
                    <a:pt x="51" y="49"/>
                  </a:lnTo>
                  <a:lnTo>
                    <a:pt x="62" y="57"/>
                  </a:lnTo>
                  <a:lnTo>
                    <a:pt x="74" y="66"/>
                  </a:lnTo>
                  <a:lnTo>
                    <a:pt x="87" y="74"/>
                  </a:lnTo>
                  <a:lnTo>
                    <a:pt x="103" y="83"/>
                  </a:lnTo>
                  <a:lnTo>
                    <a:pt x="121" y="91"/>
                  </a:lnTo>
                  <a:lnTo>
                    <a:pt x="138" y="101"/>
                  </a:lnTo>
                  <a:lnTo>
                    <a:pt x="160" y="109"/>
                  </a:lnTo>
                  <a:lnTo>
                    <a:pt x="182" y="118"/>
                  </a:lnTo>
                  <a:lnTo>
                    <a:pt x="205" y="127"/>
                  </a:lnTo>
                  <a:lnTo>
                    <a:pt x="232" y="135"/>
                  </a:lnTo>
                  <a:lnTo>
                    <a:pt x="260" y="142"/>
                  </a:lnTo>
                  <a:lnTo>
                    <a:pt x="290" y="150"/>
                  </a:lnTo>
                  <a:lnTo>
                    <a:pt x="322" y="157"/>
                  </a:lnTo>
                  <a:lnTo>
                    <a:pt x="357" y="164"/>
                  </a:lnTo>
                  <a:lnTo>
                    <a:pt x="393" y="170"/>
                  </a:lnTo>
                  <a:lnTo>
                    <a:pt x="433" y="176"/>
                  </a:lnTo>
                  <a:lnTo>
                    <a:pt x="473" y="181"/>
                  </a:lnTo>
                  <a:lnTo>
                    <a:pt x="518" y="185"/>
                  </a:lnTo>
                  <a:lnTo>
                    <a:pt x="564" y="188"/>
                  </a:lnTo>
                  <a:lnTo>
                    <a:pt x="614" y="191"/>
                  </a:lnTo>
                  <a:lnTo>
                    <a:pt x="665" y="192"/>
                  </a:lnTo>
                  <a:lnTo>
                    <a:pt x="666" y="192"/>
                  </a:lnTo>
                  <a:lnTo>
                    <a:pt x="672" y="192"/>
                  </a:lnTo>
                  <a:lnTo>
                    <a:pt x="678" y="192"/>
                  </a:lnTo>
                  <a:lnTo>
                    <a:pt x="688" y="192"/>
                  </a:lnTo>
                  <a:lnTo>
                    <a:pt x="700" y="191"/>
                  </a:lnTo>
                  <a:lnTo>
                    <a:pt x="713" y="191"/>
                  </a:lnTo>
                  <a:lnTo>
                    <a:pt x="731" y="191"/>
                  </a:lnTo>
                  <a:lnTo>
                    <a:pt x="748" y="190"/>
                  </a:lnTo>
                  <a:lnTo>
                    <a:pt x="768" y="189"/>
                  </a:lnTo>
                  <a:lnTo>
                    <a:pt x="790" y="188"/>
                  </a:lnTo>
                  <a:lnTo>
                    <a:pt x="812" y="185"/>
                  </a:lnTo>
                  <a:lnTo>
                    <a:pt x="835" y="183"/>
                  </a:lnTo>
                  <a:lnTo>
                    <a:pt x="861" y="181"/>
                  </a:lnTo>
                  <a:lnTo>
                    <a:pt x="888" y="178"/>
                  </a:lnTo>
                  <a:lnTo>
                    <a:pt x="914" y="175"/>
                  </a:lnTo>
                  <a:lnTo>
                    <a:pt x="941" y="171"/>
                  </a:lnTo>
                  <a:lnTo>
                    <a:pt x="969" y="165"/>
                  </a:lnTo>
                  <a:lnTo>
                    <a:pt x="998" y="161"/>
                  </a:lnTo>
                  <a:lnTo>
                    <a:pt x="1026" y="155"/>
                  </a:lnTo>
                  <a:lnTo>
                    <a:pt x="1054" y="149"/>
                  </a:lnTo>
                  <a:lnTo>
                    <a:pt x="1082" y="141"/>
                  </a:lnTo>
                  <a:lnTo>
                    <a:pt x="1109" y="133"/>
                  </a:lnTo>
                  <a:lnTo>
                    <a:pt x="1136" y="124"/>
                  </a:lnTo>
                  <a:lnTo>
                    <a:pt x="1164" y="114"/>
                  </a:lnTo>
                  <a:lnTo>
                    <a:pt x="1189" y="103"/>
                  </a:lnTo>
                  <a:lnTo>
                    <a:pt x="1213" y="93"/>
                  </a:lnTo>
                  <a:lnTo>
                    <a:pt x="1236" y="80"/>
                  </a:lnTo>
                  <a:lnTo>
                    <a:pt x="1258" y="66"/>
                  </a:lnTo>
                  <a:lnTo>
                    <a:pt x="1279" y="52"/>
                  </a:lnTo>
                  <a:lnTo>
                    <a:pt x="1298" y="36"/>
                  </a:lnTo>
                  <a:lnTo>
                    <a:pt x="1315" y="20"/>
                  </a:lnTo>
                  <a:lnTo>
                    <a:pt x="1330" y="2"/>
                  </a:lnTo>
                  <a:lnTo>
                    <a:pt x="1321" y="25"/>
                  </a:lnTo>
                  <a:lnTo>
                    <a:pt x="1321" y="26"/>
                  </a:lnTo>
                  <a:lnTo>
                    <a:pt x="1319" y="27"/>
                  </a:lnTo>
                  <a:lnTo>
                    <a:pt x="1317" y="29"/>
                  </a:lnTo>
                  <a:lnTo>
                    <a:pt x="1314" y="33"/>
                  </a:lnTo>
                  <a:lnTo>
                    <a:pt x="1310" y="38"/>
                  </a:lnTo>
                  <a:lnTo>
                    <a:pt x="1305" y="42"/>
                  </a:lnTo>
                  <a:lnTo>
                    <a:pt x="1298" y="48"/>
                  </a:lnTo>
                  <a:lnTo>
                    <a:pt x="1291" y="55"/>
                  </a:lnTo>
                  <a:lnTo>
                    <a:pt x="1283" y="62"/>
                  </a:lnTo>
                  <a:lnTo>
                    <a:pt x="1272" y="69"/>
                  </a:lnTo>
                  <a:lnTo>
                    <a:pt x="1262" y="77"/>
                  </a:lnTo>
                  <a:lnTo>
                    <a:pt x="1250" y="87"/>
                  </a:lnTo>
                  <a:lnTo>
                    <a:pt x="1236" y="94"/>
                  </a:lnTo>
                  <a:lnTo>
                    <a:pt x="1221" y="103"/>
                  </a:lnTo>
                  <a:lnTo>
                    <a:pt x="1205" y="113"/>
                  </a:lnTo>
                  <a:lnTo>
                    <a:pt x="1187" y="121"/>
                  </a:lnTo>
                  <a:lnTo>
                    <a:pt x="1168" y="130"/>
                  </a:lnTo>
                  <a:lnTo>
                    <a:pt x="1148" y="140"/>
                  </a:lnTo>
                  <a:lnTo>
                    <a:pt x="1124" y="149"/>
                  </a:lnTo>
                  <a:lnTo>
                    <a:pt x="1099" y="156"/>
                  </a:lnTo>
                  <a:lnTo>
                    <a:pt x="1074" y="165"/>
                  </a:lnTo>
                  <a:lnTo>
                    <a:pt x="1047" y="172"/>
                  </a:lnTo>
                  <a:lnTo>
                    <a:pt x="1018" y="181"/>
                  </a:lnTo>
                  <a:lnTo>
                    <a:pt x="985" y="188"/>
                  </a:lnTo>
                  <a:lnTo>
                    <a:pt x="952" y="194"/>
                  </a:lnTo>
                  <a:lnTo>
                    <a:pt x="917" y="199"/>
                  </a:lnTo>
                  <a:lnTo>
                    <a:pt x="881" y="204"/>
                  </a:lnTo>
                  <a:lnTo>
                    <a:pt x="842" y="209"/>
                  </a:lnTo>
                  <a:lnTo>
                    <a:pt x="802" y="212"/>
                  </a:lnTo>
                  <a:lnTo>
                    <a:pt x="758" y="215"/>
                  </a:lnTo>
                  <a:lnTo>
                    <a:pt x="712" y="216"/>
                  </a:lnTo>
                  <a:lnTo>
                    <a:pt x="665" y="217"/>
                  </a:lnTo>
                  <a:lnTo>
                    <a:pt x="653" y="217"/>
                  </a:lnTo>
                  <a:lnTo>
                    <a:pt x="638" y="217"/>
                  </a:lnTo>
                  <a:lnTo>
                    <a:pt x="623" y="216"/>
                  </a:lnTo>
                  <a:lnTo>
                    <a:pt x="606" y="216"/>
                  </a:lnTo>
                  <a:lnTo>
                    <a:pt x="590" y="215"/>
                  </a:lnTo>
                  <a:lnTo>
                    <a:pt x="571" y="213"/>
                  </a:lnTo>
                  <a:lnTo>
                    <a:pt x="551" y="212"/>
                  </a:lnTo>
                  <a:lnTo>
                    <a:pt x="531" y="210"/>
                  </a:lnTo>
                  <a:lnTo>
                    <a:pt x="509" y="209"/>
                  </a:lnTo>
                  <a:lnTo>
                    <a:pt x="488" y="206"/>
                  </a:lnTo>
                  <a:lnTo>
                    <a:pt x="467" y="204"/>
                  </a:lnTo>
                  <a:lnTo>
                    <a:pt x="444" y="202"/>
                  </a:lnTo>
                  <a:lnTo>
                    <a:pt x="421" y="198"/>
                  </a:lnTo>
                  <a:lnTo>
                    <a:pt x="397" y="195"/>
                  </a:lnTo>
                  <a:lnTo>
                    <a:pt x="373" y="190"/>
                  </a:lnTo>
                  <a:lnTo>
                    <a:pt x="350" y="185"/>
                  </a:lnTo>
                  <a:lnTo>
                    <a:pt x="326" y="181"/>
                  </a:lnTo>
                  <a:lnTo>
                    <a:pt x="302" y="176"/>
                  </a:lnTo>
                  <a:lnTo>
                    <a:pt x="278" y="169"/>
                  </a:lnTo>
                  <a:lnTo>
                    <a:pt x="253" y="163"/>
                  </a:lnTo>
                  <a:lnTo>
                    <a:pt x="231" y="156"/>
                  </a:lnTo>
                  <a:lnTo>
                    <a:pt x="208" y="148"/>
                  </a:lnTo>
                  <a:lnTo>
                    <a:pt x="184" y="140"/>
                  </a:lnTo>
                  <a:lnTo>
                    <a:pt x="162" y="131"/>
                  </a:lnTo>
                  <a:lnTo>
                    <a:pt x="141" y="121"/>
                  </a:lnTo>
                  <a:lnTo>
                    <a:pt x="119" y="110"/>
                  </a:lnTo>
                  <a:lnTo>
                    <a:pt x="99" y="100"/>
                  </a:lnTo>
                  <a:lnTo>
                    <a:pt x="79" y="88"/>
                  </a:lnTo>
                  <a:lnTo>
                    <a:pt x="60" y="75"/>
                  </a:lnTo>
                  <a:lnTo>
                    <a:pt x="43" y="62"/>
                  </a:lnTo>
                  <a:lnTo>
                    <a:pt x="27" y="48"/>
                  </a:lnTo>
                  <a:lnTo>
                    <a:pt x="11" y="34"/>
                  </a:lnTo>
                  <a:lnTo>
                    <a:pt x="0" y="0"/>
                  </a:lnTo>
                </a:path>
              </a:pathLst>
            </a:custGeom>
            <a:solidFill>
              <a:srgbClr val="AF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59"/>
            <p:cNvSpPr>
              <a:spLocks/>
            </p:cNvSpPr>
            <p:nvPr/>
          </p:nvSpPr>
          <p:spPr bwMode="auto">
            <a:xfrm>
              <a:off x="2226" y="2454"/>
              <a:ext cx="1331" cy="231"/>
            </a:xfrm>
            <a:custGeom>
              <a:avLst/>
              <a:gdLst>
                <a:gd name="T0" fmla="*/ 11 w 1331"/>
                <a:gd name="T1" fmla="*/ 13 h 231"/>
                <a:gd name="T2" fmla="*/ 21 w 1331"/>
                <a:gd name="T3" fmla="*/ 27 h 231"/>
                <a:gd name="T4" fmla="*/ 40 w 1331"/>
                <a:gd name="T5" fmla="*/ 48 h 231"/>
                <a:gd name="T6" fmla="*/ 71 w 1331"/>
                <a:gd name="T7" fmla="*/ 73 h 231"/>
                <a:gd name="T8" fmla="*/ 114 w 1331"/>
                <a:gd name="T9" fmla="*/ 101 h 231"/>
                <a:gd name="T10" fmla="*/ 170 w 1331"/>
                <a:gd name="T11" fmla="*/ 131 h 231"/>
                <a:gd name="T12" fmla="*/ 243 w 1331"/>
                <a:gd name="T13" fmla="*/ 158 h 231"/>
                <a:gd name="T14" fmla="*/ 331 w 1331"/>
                <a:gd name="T15" fmla="*/ 183 h 231"/>
                <a:gd name="T16" fmla="*/ 440 w 1331"/>
                <a:gd name="T17" fmla="*/ 202 h 231"/>
                <a:gd name="T18" fmla="*/ 567 w 1331"/>
                <a:gd name="T19" fmla="*/ 213 h 231"/>
                <a:gd name="T20" fmla="*/ 666 w 1331"/>
                <a:gd name="T21" fmla="*/ 216 h 231"/>
                <a:gd name="T22" fmla="*/ 685 w 1331"/>
                <a:gd name="T23" fmla="*/ 216 h 231"/>
                <a:gd name="T24" fmla="*/ 723 w 1331"/>
                <a:gd name="T25" fmla="*/ 216 h 231"/>
                <a:gd name="T26" fmla="*/ 776 w 1331"/>
                <a:gd name="T27" fmla="*/ 212 h 231"/>
                <a:gd name="T28" fmla="*/ 842 w 1331"/>
                <a:gd name="T29" fmla="*/ 205 h 231"/>
                <a:gd name="T30" fmla="*/ 917 w 1331"/>
                <a:gd name="T31" fmla="*/ 195 h 231"/>
                <a:gd name="T32" fmla="*/ 998 w 1331"/>
                <a:gd name="T33" fmla="*/ 177 h 231"/>
                <a:gd name="T34" fmla="*/ 1081 w 1331"/>
                <a:gd name="T35" fmla="*/ 152 h 231"/>
                <a:gd name="T36" fmla="*/ 1160 w 1331"/>
                <a:gd name="T37" fmla="*/ 118 h 231"/>
                <a:gd name="T38" fmla="*/ 1235 w 1331"/>
                <a:gd name="T39" fmla="*/ 75 h 231"/>
                <a:gd name="T40" fmla="*/ 1302 w 1331"/>
                <a:gd name="T41" fmla="*/ 21 h 231"/>
                <a:gd name="T42" fmla="*/ 1327 w 1331"/>
                <a:gd name="T43" fmla="*/ 18 h 231"/>
                <a:gd name="T44" fmla="*/ 1317 w 1331"/>
                <a:gd name="T45" fmla="*/ 29 h 231"/>
                <a:gd name="T46" fmla="*/ 1295 w 1331"/>
                <a:gd name="T47" fmla="*/ 48 h 231"/>
                <a:gd name="T48" fmla="*/ 1262 w 1331"/>
                <a:gd name="T49" fmla="*/ 74 h 231"/>
                <a:gd name="T50" fmla="*/ 1216 w 1331"/>
                <a:gd name="T51" fmla="*/ 103 h 231"/>
                <a:gd name="T52" fmla="*/ 1158 w 1331"/>
                <a:gd name="T53" fmla="*/ 133 h 231"/>
                <a:gd name="T54" fmla="*/ 1089 w 1331"/>
                <a:gd name="T55" fmla="*/ 163 h 231"/>
                <a:gd name="T56" fmla="*/ 1004 w 1331"/>
                <a:gd name="T57" fmla="*/ 190 h 231"/>
                <a:gd name="T58" fmla="*/ 906 w 1331"/>
                <a:gd name="T59" fmla="*/ 211 h 231"/>
                <a:gd name="T60" fmla="*/ 792 w 1331"/>
                <a:gd name="T61" fmla="*/ 225 h 231"/>
                <a:gd name="T62" fmla="*/ 665 w 1331"/>
                <a:gd name="T63" fmla="*/ 230 h 231"/>
                <a:gd name="T64" fmla="*/ 575 w 1331"/>
                <a:gd name="T65" fmla="*/ 228 h 231"/>
                <a:gd name="T66" fmla="*/ 492 w 1331"/>
                <a:gd name="T67" fmla="*/ 223 h 231"/>
                <a:gd name="T68" fmla="*/ 414 w 1331"/>
                <a:gd name="T69" fmla="*/ 213 h 231"/>
                <a:gd name="T70" fmla="*/ 343 w 1331"/>
                <a:gd name="T71" fmla="*/ 202 h 231"/>
                <a:gd name="T72" fmla="*/ 276 w 1331"/>
                <a:gd name="T73" fmla="*/ 186 h 231"/>
                <a:gd name="T74" fmla="*/ 216 w 1331"/>
                <a:gd name="T75" fmla="*/ 167 h 231"/>
                <a:gd name="T76" fmla="*/ 161 w 1331"/>
                <a:gd name="T77" fmla="*/ 145 h 231"/>
                <a:gd name="T78" fmla="*/ 110 w 1331"/>
                <a:gd name="T79" fmla="*/ 118 h 231"/>
                <a:gd name="T80" fmla="*/ 64 w 1331"/>
                <a:gd name="T81" fmla="*/ 87 h 231"/>
                <a:gd name="T82" fmla="*/ 24 w 1331"/>
                <a:gd name="T83" fmla="*/ 53 h 231"/>
                <a:gd name="T84" fmla="*/ 8 w 1331"/>
                <a:gd name="T85" fmla="*/ 8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1"/>
                <a:gd name="T130" fmla="*/ 0 h 231"/>
                <a:gd name="T131" fmla="*/ 1331 w 1331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1" h="231">
                  <a:moveTo>
                    <a:pt x="8" y="8"/>
                  </a:moveTo>
                  <a:lnTo>
                    <a:pt x="9" y="11"/>
                  </a:lnTo>
                  <a:lnTo>
                    <a:pt x="11" y="13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1" y="27"/>
                  </a:lnTo>
                  <a:lnTo>
                    <a:pt x="27" y="33"/>
                  </a:lnTo>
                  <a:lnTo>
                    <a:pt x="34" y="41"/>
                  </a:lnTo>
                  <a:lnTo>
                    <a:pt x="40" y="48"/>
                  </a:lnTo>
                  <a:lnTo>
                    <a:pt x="50" y="57"/>
                  </a:lnTo>
                  <a:lnTo>
                    <a:pt x="60" y="65"/>
                  </a:lnTo>
                  <a:lnTo>
                    <a:pt x="71" y="73"/>
                  </a:lnTo>
                  <a:lnTo>
                    <a:pt x="84" y="83"/>
                  </a:lnTo>
                  <a:lnTo>
                    <a:pt x="98" y="92"/>
                  </a:lnTo>
                  <a:lnTo>
                    <a:pt x="114" y="101"/>
                  </a:lnTo>
                  <a:lnTo>
                    <a:pt x="131" y="111"/>
                  </a:lnTo>
                  <a:lnTo>
                    <a:pt x="150" y="121"/>
                  </a:lnTo>
                  <a:lnTo>
                    <a:pt x="170" y="131"/>
                  </a:lnTo>
                  <a:lnTo>
                    <a:pt x="193" y="140"/>
                  </a:lnTo>
                  <a:lnTo>
                    <a:pt x="217" y="150"/>
                  </a:lnTo>
                  <a:lnTo>
                    <a:pt x="243" y="158"/>
                  </a:lnTo>
                  <a:lnTo>
                    <a:pt x="269" y="167"/>
                  </a:lnTo>
                  <a:lnTo>
                    <a:pt x="299" y="176"/>
                  </a:lnTo>
                  <a:lnTo>
                    <a:pt x="331" y="183"/>
                  </a:lnTo>
                  <a:lnTo>
                    <a:pt x="365" y="190"/>
                  </a:lnTo>
                  <a:lnTo>
                    <a:pt x="401" y="196"/>
                  </a:lnTo>
                  <a:lnTo>
                    <a:pt x="440" y="202"/>
                  </a:lnTo>
                  <a:lnTo>
                    <a:pt x="480" y="206"/>
                  </a:lnTo>
                  <a:lnTo>
                    <a:pt x="522" y="210"/>
                  </a:lnTo>
                  <a:lnTo>
                    <a:pt x="567" y="213"/>
                  </a:lnTo>
                  <a:lnTo>
                    <a:pt x="614" y="216"/>
                  </a:lnTo>
                  <a:lnTo>
                    <a:pt x="665" y="216"/>
                  </a:lnTo>
                  <a:lnTo>
                    <a:pt x="666" y="216"/>
                  </a:lnTo>
                  <a:lnTo>
                    <a:pt x="670" y="216"/>
                  </a:lnTo>
                  <a:lnTo>
                    <a:pt x="676" y="216"/>
                  </a:lnTo>
                  <a:lnTo>
                    <a:pt x="685" y="216"/>
                  </a:lnTo>
                  <a:lnTo>
                    <a:pt x="696" y="216"/>
                  </a:lnTo>
                  <a:lnTo>
                    <a:pt x="708" y="216"/>
                  </a:lnTo>
                  <a:lnTo>
                    <a:pt x="723" y="216"/>
                  </a:lnTo>
                  <a:lnTo>
                    <a:pt x="739" y="215"/>
                  </a:lnTo>
                  <a:lnTo>
                    <a:pt x="756" y="213"/>
                  </a:lnTo>
                  <a:lnTo>
                    <a:pt x="776" y="212"/>
                  </a:lnTo>
                  <a:lnTo>
                    <a:pt x="798" y="210"/>
                  </a:lnTo>
                  <a:lnTo>
                    <a:pt x="819" y="209"/>
                  </a:lnTo>
                  <a:lnTo>
                    <a:pt x="842" y="205"/>
                  </a:lnTo>
                  <a:lnTo>
                    <a:pt x="867" y="203"/>
                  </a:lnTo>
                  <a:lnTo>
                    <a:pt x="892" y="198"/>
                  </a:lnTo>
                  <a:lnTo>
                    <a:pt x="917" y="195"/>
                  </a:lnTo>
                  <a:lnTo>
                    <a:pt x="944" y="189"/>
                  </a:lnTo>
                  <a:lnTo>
                    <a:pt x="971" y="183"/>
                  </a:lnTo>
                  <a:lnTo>
                    <a:pt x="998" y="177"/>
                  </a:lnTo>
                  <a:lnTo>
                    <a:pt x="1026" y="169"/>
                  </a:lnTo>
                  <a:lnTo>
                    <a:pt x="1052" y="160"/>
                  </a:lnTo>
                  <a:lnTo>
                    <a:pt x="1081" y="152"/>
                  </a:lnTo>
                  <a:lnTo>
                    <a:pt x="1107" y="142"/>
                  </a:lnTo>
                  <a:lnTo>
                    <a:pt x="1133" y="131"/>
                  </a:lnTo>
                  <a:lnTo>
                    <a:pt x="1160" y="118"/>
                  </a:lnTo>
                  <a:lnTo>
                    <a:pt x="1185" y="105"/>
                  </a:lnTo>
                  <a:lnTo>
                    <a:pt x="1211" y="91"/>
                  </a:lnTo>
                  <a:lnTo>
                    <a:pt x="1235" y="75"/>
                  </a:lnTo>
                  <a:lnTo>
                    <a:pt x="1259" y="58"/>
                  </a:lnTo>
                  <a:lnTo>
                    <a:pt x="1280" y="40"/>
                  </a:lnTo>
                  <a:lnTo>
                    <a:pt x="1302" y="21"/>
                  </a:lnTo>
                  <a:lnTo>
                    <a:pt x="1322" y="0"/>
                  </a:lnTo>
                  <a:lnTo>
                    <a:pt x="1330" y="15"/>
                  </a:lnTo>
                  <a:lnTo>
                    <a:pt x="1327" y="18"/>
                  </a:lnTo>
                  <a:lnTo>
                    <a:pt x="1326" y="20"/>
                  </a:lnTo>
                  <a:lnTo>
                    <a:pt x="1322" y="25"/>
                  </a:lnTo>
                  <a:lnTo>
                    <a:pt x="1317" y="29"/>
                  </a:lnTo>
                  <a:lnTo>
                    <a:pt x="1310" y="35"/>
                  </a:lnTo>
                  <a:lnTo>
                    <a:pt x="1303" y="41"/>
                  </a:lnTo>
                  <a:lnTo>
                    <a:pt x="1295" y="48"/>
                  </a:lnTo>
                  <a:lnTo>
                    <a:pt x="1284" y="57"/>
                  </a:lnTo>
                  <a:lnTo>
                    <a:pt x="1274" y="65"/>
                  </a:lnTo>
                  <a:lnTo>
                    <a:pt x="1262" y="74"/>
                  </a:lnTo>
                  <a:lnTo>
                    <a:pt x="1248" y="84"/>
                  </a:lnTo>
                  <a:lnTo>
                    <a:pt x="1232" y="93"/>
                  </a:lnTo>
                  <a:lnTo>
                    <a:pt x="1216" y="103"/>
                  </a:lnTo>
                  <a:lnTo>
                    <a:pt x="1199" y="113"/>
                  </a:lnTo>
                  <a:lnTo>
                    <a:pt x="1178" y="124"/>
                  </a:lnTo>
                  <a:lnTo>
                    <a:pt x="1158" y="133"/>
                  </a:lnTo>
                  <a:lnTo>
                    <a:pt x="1137" y="143"/>
                  </a:lnTo>
                  <a:lnTo>
                    <a:pt x="1113" y="153"/>
                  </a:lnTo>
                  <a:lnTo>
                    <a:pt x="1089" y="163"/>
                  </a:lnTo>
                  <a:lnTo>
                    <a:pt x="1062" y="172"/>
                  </a:lnTo>
                  <a:lnTo>
                    <a:pt x="1034" y="182"/>
                  </a:lnTo>
                  <a:lnTo>
                    <a:pt x="1004" y="190"/>
                  </a:lnTo>
                  <a:lnTo>
                    <a:pt x="973" y="198"/>
                  </a:lnTo>
                  <a:lnTo>
                    <a:pt x="940" y="204"/>
                  </a:lnTo>
                  <a:lnTo>
                    <a:pt x="906" y="211"/>
                  </a:lnTo>
                  <a:lnTo>
                    <a:pt x="870" y="217"/>
                  </a:lnTo>
                  <a:lnTo>
                    <a:pt x="833" y="222"/>
                  </a:lnTo>
                  <a:lnTo>
                    <a:pt x="792" y="225"/>
                  </a:lnTo>
                  <a:lnTo>
                    <a:pt x="752" y="228"/>
                  </a:lnTo>
                  <a:lnTo>
                    <a:pt x="709" y="230"/>
                  </a:lnTo>
                  <a:lnTo>
                    <a:pt x="665" y="230"/>
                  </a:lnTo>
                  <a:lnTo>
                    <a:pt x="634" y="230"/>
                  </a:lnTo>
                  <a:lnTo>
                    <a:pt x="605" y="230"/>
                  </a:lnTo>
                  <a:lnTo>
                    <a:pt x="575" y="228"/>
                  </a:lnTo>
                  <a:lnTo>
                    <a:pt x="547" y="226"/>
                  </a:lnTo>
                  <a:lnTo>
                    <a:pt x="519" y="225"/>
                  </a:lnTo>
                  <a:lnTo>
                    <a:pt x="492" y="223"/>
                  </a:lnTo>
                  <a:lnTo>
                    <a:pt x="465" y="221"/>
                  </a:lnTo>
                  <a:lnTo>
                    <a:pt x="440" y="217"/>
                  </a:lnTo>
                  <a:lnTo>
                    <a:pt x="414" y="213"/>
                  </a:lnTo>
                  <a:lnTo>
                    <a:pt x="390" y="210"/>
                  </a:lnTo>
                  <a:lnTo>
                    <a:pt x="366" y="206"/>
                  </a:lnTo>
                  <a:lnTo>
                    <a:pt x="343" y="202"/>
                  </a:lnTo>
                  <a:lnTo>
                    <a:pt x="319" y="197"/>
                  </a:lnTo>
                  <a:lnTo>
                    <a:pt x="298" y="192"/>
                  </a:lnTo>
                  <a:lnTo>
                    <a:pt x="276" y="186"/>
                  </a:lnTo>
                  <a:lnTo>
                    <a:pt x="255" y="180"/>
                  </a:lnTo>
                  <a:lnTo>
                    <a:pt x="236" y="173"/>
                  </a:lnTo>
                  <a:lnTo>
                    <a:pt x="216" y="167"/>
                  </a:lnTo>
                  <a:lnTo>
                    <a:pt x="197" y="160"/>
                  </a:lnTo>
                  <a:lnTo>
                    <a:pt x="178" y="152"/>
                  </a:lnTo>
                  <a:lnTo>
                    <a:pt x="161" y="145"/>
                  </a:lnTo>
                  <a:lnTo>
                    <a:pt x="142" y="136"/>
                  </a:lnTo>
                  <a:lnTo>
                    <a:pt x="126" y="127"/>
                  </a:lnTo>
                  <a:lnTo>
                    <a:pt x="110" y="118"/>
                  </a:lnTo>
                  <a:lnTo>
                    <a:pt x="95" y="109"/>
                  </a:lnTo>
                  <a:lnTo>
                    <a:pt x="79" y="98"/>
                  </a:lnTo>
                  <a:lnTo>
                    <a:pt x="64" y="87"/>
                  </a:lnTo>
                  <a:lnTo>
                    <a:pt x="51" y="77"/>
                  </a:lnTo>
                  <a:lnTo>
                    <a:pt x="38" y="66"/>
                  </a:lnTo>
                  <a:lnTo>
                    <a:pt x="24" y="53"/>
                  </a:lnTo>
                  <a:lnTo>
                    <a:pt x="12" y="42"/>
                  </a:lnTo>
                  <a:lnTo>
                    <a:pt x="0" y="29"/>
                  </a:lnTo>
                  <a:lnTo>
                    <a:pt x="8" y="8"/>
                  </a:lnTo>
                </a:path>
              </a:pathLst>
            </a:custGeom>
            <a:solidFill>
              <a:srgbClr val="F4C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60"/>
            <p:cNvSpPr>
              <a:spLocks/>
            </p:cNvSpPr>
            <p:nvPr/>
          </p:nvSpPr>
          <p:spPr bwMode="auto">
            <a:xfrm>
              <a:off x="2682" y="2665"/>
              <a:ext cx="376" cy="23"/>
            </a:xfrm>
            <a:custGeom>
              <a:avLst/>
              <a:gdLst>
                <a:gd name="T0" fmla="*/ 375 w 376"/>
                <a:gd name="T1" fmla="*/ 14 h 23"/>
                <a:gd name="T2" fmla="*/ 339 w 376"/>
                <a:gd name="T3" fmla="*/ 17 h 23"/>
                <a:gd name="T4" fmla="*/ 301 w 376"/>
                <a:gd name="T5" fmla="*/ 19 h 23"/>
                <a:gd name="T6" fmla="*/ 266 w 376"/>
                <a:gd name="T7" fmla="*/ 20 h 23"/>
                <a:gd name="T8" fmla="*/ 231 w 376"/>
                <a:gd name="T9" fmla="*/ 20 h 23"/>
                <a:gd name="T10" fmla="*/ 199 w 376"/>
                <a:gd name="T11" fmla="*/ 22 h 23"/>
                <a:gd name="T12" fmla="*/ 169 w 376"/>
                <a:gd name="T13" fmla="*/ 21 h 23"/>
                <a:gd name="T14" fmla="*/ 139 w 376"/>
                <a:gd name="T15" fmla="*/ 20 h 23"/>
                <a:gd name="T16" fmla="*/ 113 w 376"/>
                <a:gd name="T17" fmla="*/ 20 h 23"/>
                <a:gd name="T18" fmla="*/ 88 w 376"/>
                <a:gd name="T19" fmla="*/ 19 h 23"/>
                <a:gd name="T20" fmla="*/ 66 w 376"/>
                <a:gd name="T21" fmla="*/ 17 h 23"/>
                <a:gd name="T22" fmla="*/ 47 w 376"/>
                <a:gd name="T23" fmla="*/ 17 h 23"/>
                <a:gd name="T24" fmla="*/ 30 w 376"/>
                <a:gd name="T25" fmla="*/ 16 h 23"/>
                <a:gd name="T26" fmla="*/ 17 w 376"/>
                <a:gd name="T27" fmla="*/ 14 h 23"/>
                <a:gd name="T28" fmla="*/ 8 w 376"/>
                <a:gd name="T29" fmla="*/ 14 h 23"/>
                <a:gd name="T30" fmla="*/ 1 w 376"/>
                <a:gd name="T31" fmla="*/ 13 h 23"/>
                <a:gd name="T32" fmla="*/ 0 w 376"/>
                <a:gd name="T33" fmla="*/ 13 h 23"/>
                <a:gd name="T34" fmla="*/ 4 w 376"/>
                <a:gd name="T35" fmla="*/ 0 h 23"/>
                <a:gd name="T36" fmla="*/ 6 w 376"/>
                <a:gd name="T37" fmla="*/ 0 h 23"/>
                <a:gd name="T38" fmla="*/ 10 w 376"/>
                <a:gd name="T39" fmla="*/ 1 h 23"/>
                <a:gd name="T40" fmla="*/ 21 w 376"/>
                <a:gd name="T41" fmla="*/ 2 h 23"/>
                <a:gd name="T42" fmla="*/ 34 w 376"/>
                <a:gd name="T43" fmla="*/ 2 h 23"/>
                <a:gd name="T44" fmla="*/ 49 w 376"/>
                <a:gd name="T45" fmla="*/ 3 h 23"/>
                <a:gd name="T46" fmla="*/ 67 w 376"/>
                <a:gd name="T47" fmla="*/ 5 h 23"/>
                <a:gd name="T48" fmla="*/ 90 w 376"/>
                <a:gd name="T49" fmla="*/ 5 h 23"/>
                <a:gd name="T50" fmla="*/ 114 w 376"/>
                <a:gd name="T51" fmla="*/ 6 h 23"/>
                <a:gd name="T52" fmla="*/ 140 w 376"/>
                <a:gd name="T53" fmla="*/ 8 h 23"/>
                <a:gd name="T54" fmla="*/ 169 w 376"/>
                <a:gd name="T55" fmla="*/ 8 h 23"/>
                <a:gd name="T56" fmla="*/ 199 w 376"/>
                <a:gd name="T57" fmla="*/ 8 h 23"/>
                <a:gd name="T58" fmla="*/ 231 w 376"/>
                <a:gd name="T59" fmla="*/ 8 h 23"/>
                <a:gd name="T60" fmla="*/ 265 w 376"/>
                <a:gd name="T61" fmla="*/ 7 h 23"/>
                <a:gd name="T62" fmla="*/ 300 w 376"/>
                <a:gd name="T63" fmla="*/ 5 h 23"/>
                <a:gd name="T64" fmla="*/ 335 w 376"/>
                <a:gd name="T65" fmla="*/ 4 h 23"/>
                <a:gd name="T66" fmla="*/ 371 w 376"/>
                <a:gd name="T67" fmla="*/ 2 h 23"/>
                <a:gd name="T68" fmla="*/ 375 w 376"/>
                <a:gd name="T69" fmla="*/ 14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6"/>
                <a:gd name="T106" fmla="*/ 0 h 23"/>
                <a:gd name="T107" fmla="*/ 376 w 376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6" h="23">
                  <a:moveTo>
                    <a:pt x="375" y="14"/>
                  </a:moveTo>
                  <a:lnTo>
                    <a:pt x="339" y="17"/>
                  </a:lnTo>
                  <a:lnTo>
                    <a:pt x="301" y="19"/>
                  </a:lnTo>
                  <a:lnTo>
                    <a:pt x="266" y="20"/>
                  </a:lnTo>
                  <a:lnTo>
                    <a:pt x="231" y="20"/>
                  </a:lnTo>
                  <a:lnTo>
                    <a:pt x="199" y="22"/>
                  </a:lnTo>
                  <a:lnTo>
                    <a:pt x="169" y="21"/>
                  </a:lnTo>
                  <a:lnTo>
                    <a:pt x="139" y="20"/>
                  </a:lnTo>
                  <a:lnTo>
                    <a:pt x="113" y="20"/>
                  </a:lnTo>
                  <a:lnTo>
                    <a:pt x="88" y="19"/>
                  </a:lnTo>
                  <a:lnTo>
                    <a:pt x="66" y="17"/>
                  </a:lnTo>
                  <a:lnTo>
                    <a:pt x="47" y="17"/>
                  </a:lnTo>
                  <a:lnTo>
                    <a:pt x="30" y="16"/>
                  </a:lnTo>
                  <a:lnTo>
                    <a:pt x="17" y="14"/>
                  </a:lnTo>
                  <a:lnTo>
                    <a:pt x="8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21" y="2"/>
                  </a:lnTo>
                  <a:lnTo>
                    <a:pt x="34" y="2"/>
                  </a:lnTo>
                  <a:lnTo>
                    <a:pt x="49" y="3"/>
                  </a:lnTo>
                  <a:lnTo>
                    <a:pt x="67" y="5"/>
                  </a:lnTo>
                  <a:lnTo>
                    <a:pt x="90" y="5"/>
                  </a:lnTo>
                  <a:lnTo>
                    <a:pt x="114" y="6"/>
                  </a:lnTo>
                  <a:lnTo>
                    <a:pt x="140" y="8"/>
                  </a:lnTo>
                  <a:lnTo>
                    <a:pt x="169" y="8"/>
                  </a:lnTo>
                  <a:lnTo>
                    <a:pt x="199" y="8"/>
                  </a:lnTo>
                  <a:lnTo>
                    <a:pt x="231" y="8"/>
                  </a:lnTo>
                  <a:lnTo>
                    <a:pt x="265" y="7"/>
                  </a:lnTo>
                  <a:lnTo>
                    <a:pt x="300" y="5"/>
                  </a:lnTo>
                  <a:lnTo>
                    <a:pt x="335" y="4"/>
                  </a:lnTo>
                  <a:lnTo>
                    <a:pt x="371" y="2"/>
                  </a:lnTo>
                  <a:lnTo>
                    <a:pt x="375" y="14"/>
                  </a:lnTo>
                </a:path>
              </a:pathLst>
            </a:custGeom>
            <a:solidFill>
              <a:srgbClr val="E8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61"/>
            <p:cNvSpPr>
              <a:spLocks/>
            </p:cNvSpPr>
            <p:nvPr/>
          </p:nvSpPr>
          <p:spPr bwMode="auto">
            <a:xfrm>
              <a:off x="2712" y="2669"/>
              <a:ext cx="319" cy="18"/>
            </a:xfrm>
            <a:custGeom>
              <a:avLst/>
              <a:gdLst>
                <a:gd name="T0" fmla="*/ 318 w 319"/>
                <a:gd name="T1" fmla="*/ 11 h 18"/>
                <a:gd name="T2" fmla="*/ 287 w 319"/>
                <a:gd name="T3" fmla="*/ 13 h 18"/>
                <a:gd name="T4" fmla="*/ 256 w 319"/>
                <a:gd name="T5" fmla="*/ 16 h 18"/>
                <a:gd name="T6" fmla="*/ 226 w 319"/>
                <a:gd name="T7" fmla="*/ 16 h 18"/>
                <a:gd name="T8" fmla="*/ 198 w 319"/>
                <a:gd name="T9" fmla="*/ 16 h 18"/>
                <a:gd name="T10" fmla="*/ 171 w 319"/>
                <a:gd name="T11" fmla="*/ 17 h 18"/>
                <a:gd name="T12" fmla="*/ 146 w 319"/>
                <a:gd name="T13" fmla="*/ 17 h 18"/>
                <a:gd name="T14" fmla="*/ 120 w 319"/>
                <a:gd name="T15" fmla="*/ 16 h 18"/>
                <a:gd name="T16" fmla="*/ 98 w 319"/>
                <a:gd name="T17" fmla="*/ 16 h 18"/>
                <a:gd name="T18" fmla="*/ 78 w 319"/>
                <a:gd name="T19" fmla="*/ 16 h 18"/>
                <a:gd name="T20" fmla="*/ 58 w 319"/>
                <a:gd name="T21" fmla="*/ 14 h 18"/>
                <a:gd name="T22" fmla="*/ 41 w 319"/>
                <a:gd name="T23" fmla="*/ 13 h 18"/>
                <a:gd name="T24" fmla="*/ 28 w 319"/>
                <a:gd name="T25" fmla="*/ 13 h 18"/>
                <a:gd name="T26" fmla="*/ 16 w 319"/>
                <a:gd name="T27" fmla="*/ 12 h 18"/>
                <a:gd name="T28" fmla="*/ 6 w 319"/>
                <a:gd name="T29" fmla="*/ 11 h 18"/>
                <a:gd name="T30" fmla="*/ 3 w 319"/>
                <a:gd name="T31" fmla="*/ 11 h 18"/>
                <a:gd name="T32" fmla="*/ 0 w 319"/>
                <a:gd name="T33" fmla="*/ 11 h 18"/>
                <a:gd name="T34" fmla="*/ 0 w 319"/>
                <a:gd name="T35" fmla="*/ 0 h 18"/>
                <a:gd name="T36" fmla="*/ 4 w 319"/>
                <a:gd name="T37" fmla="*/ 0 h 18"/>
                <a:gd name="T38" fmla="*/ 10 w 319"/>
                <a:gd name="T39" fmla="*/ 1 h 18"/>
                <a:gd name="T40" fmla="*/ 19 w 319"/>
                <a:gd name="T41" fmla="*/ 1 h 18"/>
                <a:gd name="T42" fmla="*/ 30 w 319"/>
                <a:gd name="T43" fmla="*/ 2 h 18"/>
                <a:gd name="T44" fmla="*/ 44 w 319"/>
                <a:gd name="T45" fmla="*/ 3 h 18"/>
                <a:gd name="T46" fmla="*/ 59 w 319"/>
                <a:gd name="T47" fmla="*/ 4 h 18"/>
                <a:gd name="T48" fmla="*/ 79 w 319"/>
                <a:gd name="T49" fmla="*/ 5 h 18"/>
                <a:gd name="T50" fmla="*/ 100 w 319"/>
                <a:gd name="T51" fmla="*/ 5 h 18"/>
                <a:gd name="T52" fmla="*/ 122 w 319"/>
                <a:gd name="T53" fmla="*/ 6 h 18"/>
                <a:gd name="T54" fmla="*/ 146 w 319"/>
                <a:gd name="T55" fmla="*/ 6 h 18"/>
                <a:gd name="T56" fmla="*/ 171 w 319"/>
                <a:gd name="T57" fmla="*/ 6 h 18"/>
                <a:gd name="T58" fmla="*/ 198 w 319"/>
                <a:gd name="T59" fmla="*/ 6 h 18"/>
                <a:gd name="T60" fmla="*/ 226 w 319"/>
                <a:gd name="T61" fmla="*/ 6 h 18"/>
                <a:gd name="T62" fmla="*/ 255 w 319"/>
                <a:gd name="T63" fmla="*/ 5 h 18"/>
                <a:gd name="T64" fmla="*/ 286 w 319"/>
                <a:gd name="T65" fmla="*/ 3 h 18"/>
                <a:gd name="T66" fmla="*/ 315 w 319"/>
                <a:gd name="T67" fmla="*/ 1 h 18"/>
                <a:gd name="T68" fmla="*/ 318 w 319"/>
                <a:gd name="T69" fmla="*/ 11 h 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9"/>
                <a:gd name="T106" fmla="*/ 0 h 18"/>
                <a:gd name="T107" fmla="*/ 319 w 319"/>
                <a:gd name="T108" fmla="*/ 18 h 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9" h="18">
                  <a:moveTo>
                    <a:pt x="318" y="11"/>
                  </a:moveTo>
                  <a:lnTo>
                    <a:pt x="287" y="13"/>
                  </a:lnTo>
                  <a:lnTo>
                    <a:pt x="256" y="16"/>
                  </a:lnTo>
                  <a:lnTo>
                    <a:pt x="226" y="16"/>
                  </a:lnTo>
                  <a:lnTo>
                    <a:pt x="198" y="16"/>
                  </a:lnTo>
                  <a:lnTo>
                    <a:pt x="171" y="17"/>
                  </a:lnTo>
                  <a:lnTo>
                    <a:pt x="146" y="17"/>
                  </a:lnTo>
                  <a:lnTo>
                    <a:pt x="120" y="16"/>
                  </a:lnTo>
                  <a:lnTo>
                    <a:pt x="98" y="16"/>
                  </a:lnTo>
                  <a:lnTo>
                    <a:pt x="78" y="16"/>
                  </a:lnTo>
                  <a:lnTo>
                    <a:pt x="58" y="14"/>
                  </a:lnTo>
                  <a:lnTo>
                    <a:pt x="41" y="13"/>
                  </a:lnTo>
                  <a:lnTo>
                    <a:pt x="28" y="13"/>
                  </a:lnTo>
                  <a:lnTo>
                    <a:pt x="16" y="12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9" y="1"/>
                  </a:lnTo>
                  <a:lnTo>
                    <a:pt x="30" y="2"/>
                  </a:lnTo>
                  <a:lnTo>
                    <a:pt x="44" y="3"/>
                  </a:lnTo>
                  <a:lnTo>
                    <a:pt x="59" y="4"/>
                  </a:lnTo>
                  <a:lnTo>
                    <a:pt x="79" y="5"/>
                  </a:lnTo>
                  <a:lnTo>
                    <a:pt x="100" y="5"/>
                  </a:lnTo>
                  <a:lnTo>
                    <a:pt x="122" y="6"/>
                  </a:lnTo>
                  <a:lnTo>
                    <a:pt x="146" y="6"/>
                  </a:lnTo>
                  <a:lnTo>
                    <a:pt x="171" y="6"/>
                  </a:lnTo>
                  <a:lnTo>
                    <a:pt x="198" y="6"/>
                  </a:lnTo>
                  <a:lnTo>
                    <a:pt x="226" y="6"/>
                  </a:lnTo>
                  <a:lnTo>
                    <a:pt x="255" y="5"/>
                  </a:lnTo>
                  <a:lnTo>
                    <a:pt x="286" y="3"/>
                  </a:lnTo>
                  <a:lnTo>
                    <a:pt x="315" y="1"/>
                  </a:lnTo>
                  <a:lnTo>
                    <a:pt x="318" y="11"/>
                  </a:lnTo>
                </a:path>
              </a:pathLst>
            </a:custGeom>
            <a:solidFill>
              <a:srgbClr val="EA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62"/>
            <p:cNvSpPr>
              <a:spLocks/>
            </p:cNvSpPr>
            <p:nvPr/>
          </p:nvSpPr>
          <p:spPr bwMode="auto">
            <a:xfrm>
              <a:off x="2744" y="2671"/>
              <a:ext cx="264" cy="14"/>
            </a:xfrm>
            <a:custGeom>
              <a:avLst/>
              <a:gdLst>
                <a:gd name="T0" fmla="*/ 263 w 264"/>
                <a:gd name="T1" fmla="*/ 9 h 14"/>
                <a:gd name="T2" fmla="*/ 239 w 264"/>
                <a:gd name="T3" fmla="*/ 10 h 14"/>
                <a:gd name="T4" fmla="*/ 214 w 264"/>
                <a:gd name="T5" fmla="*/ 12 h 14"/>
                <a:gd name="T6" fmla="*/ 190 w 264"/>
                <a:gd name="T7" fmla="*/ 12 h 14"/>
                <a:gd name="T8" fmla="*/ 166 w 264"/>
                <a:gd name="T9" fmla="*/ 13 h 14"/>
                <a:gd name="T10" fmla="*/ 144 w 264"/>
                <a:gd name="T11" fmla="*/ 13 h 14"/>
                <a:gd name="T12" fmla="*/ 124 w 264"/>
                <a:gd name="T13" fmla="*/ 13 h 14"/>
                <a:gd name="T14" fmla="*/ 103 w 264"/>
                <a:gd name="T15" fmla="*/ 13 h 14"/>
                <a:gd name="T16" fmla="*/ 84 w 264"/>
                <a:gd name="T17" fmla="*/ 12 h 14"/>
                <a:gd name="T18" fmla="*/ 68 w 264"/>
                <a:gd name="T19" fmla="*/ 12 h 14"/>
                <a:gd name="T20" fmla="*/ 53 w 264"/>
                <a:gd name="T21" fmla="*/ 11 h 14"/>
                <a:gd name="T22" fmla="*/ 39 w 264"/>
                <a:gd name="T23" fmla="*/ 10 h 14"/>
                <a:gd name="T24" fmla="*/ 26 w 264"/>
                <a:gd name="T25" fmla="*/ 10 h 14"/>
                <a:gd name="T26" fmla="*/ 15 w 264"/>
                <a:gd name="T27" fmla="*/ 9 h 14"/>
                <a:gd name="T28" fmla="*/ 8 w 264"/>
                <a:gd name="T29" fmla="*/ 9 h 14"/>
                <a:gd name="T30" fmla="*/ 3 w 264"/>
                <a:gd name="T31" fmla="*/ 8 h 14"/>
                <a:gd name="T32" fmla="*/ 0 w 264"/>
                <a:gd name="T33" fmla="*/ 9 h 14"/>
                <a:gd name="T34" fmla="*/ 0 w 264"/>
                <a:gd name="T35" fmla="*/ 0 h 14"/>
                <a:gd name="T36" fmla="*/ 4 w 264"/>
                <a:gd name="T37" fmla="*/ 1 h 14"/>
                <a:gd name="T38" fmla="*/ 9 w 264"/>
                <a:gd name="T39" fmla="*/ 1 h 14"/>
                <a:gd name="T40" fmla="*/ 18 w 264"/>
                <a:gd name="T41" fmla="*/ 1 h 14"/>
                <a:gd name="T42" fmla="*/ 28 w 264"/>
                <a:gd name="T43" fmla="*/ 2 h 14"/>
                <a:gd name="T44" fmla="*/ 40 w 264"/>
                <a:gd name="T45" fmla="*/ 3 h 14"/>
                <a:gd name="T46" fmla="*/ 54 w 264"/>
                <a:gd name="T47" fmla="*/ 3 h 14"/>
                <a:gd name="T48" fmla="*/ 68 w 264"/>
                <a:gd name="T49" fmla="*/ 3 h 14"/>
                <a:gd name="T50" fmla="*/ 86 w 264"/>
                <a:gd name="T51" fmla="*/ 4 h 14"/>
                <a:gd name="T52" fmla="*/ 103 w 264"/>
                <a:gd name="T53" fmla="*/ 5 h 14"/>
                <a:gd name="T54" fmla="*/ 124 w 264"/>
                <a:gd name="T55" fmla="*/ 5 h 14"/>
                <a:gd name="T56" fmla="*/ 144 w 264"/>
                <a:gd name="T57" fmla="*/ 5 h 14"/>
                <a:gd name="T58" fmla="*/ 166 w 264"/>
                <a:gd name="T59" fmla="*/ 5 h 14"/>
                <a:gd name="T60" fmla="*/ 190 w 264"/>
                <a:gd name="T61" fmla="*/ 5 h 14"/>
                <a:gd name="T62" fmla="*/ 213 w 264"/>
                <a:gd name="T63" fmla="*/ 3 h 14"/>
                <a:gd name="T64" fmla="*/ 237 w 264"/>
                <a:gd name="T65" fmla="*/ 3 h 14"/>
                <a:gd name="T66" fmla="*/ 262 w 264"/>
                <a:gd name="T67" fmla="*/ 1 h 14"/>
                <a:gd name="T68" fmla="*/ 263 w 264"/>
                <a:gd name="T69" fmla="*/ 9 h 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4"/>
                <a:gd name="T106" fmla="*/ 0 h 14"/>
                <a:gd name="T107" fmla="*/ 264 w 264"/>
                <a:gd name="T108" fmla="*/ 14 h 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4" h="14">
                  <a:moveTo>
                    <a:pt x="263" y="9"/>
                  </a:moveTo>
                  <a:lnTo>
                    <a:pt x="239" y="10"/>
                  </a:lnTo>
                  <a:lnTo>
                    <a:pt x="214" y="12"/>
                  </a:lnTo>
                  <a:lnTo>
                    <a:pt x="190" y="12"/>
                  </a:lnTo>
                  <a:lnTo>
                    <a:pt x="166" y="13"/>
                  </a:lnTo>
                  <a:lnTo>
                    <a:pt x="144" y="13"/>
                  </a:lnTo>
                  <a:lnTo>
                    <a:pt x="124" y="13"/>
                  </a:lnTo>
                  <a:lnTo>
                    <a:pt x="103" y="13"/>
                  </a:lnTo>
                  <a:lnTo>
                    <a:pt x="84" y="12"/>
                  </a:lnTo>
                  <a:lnTo>
                    <a:pt x="68" y="12"/>
                  </a:lnTo>
                  <a:lnTo>
                    <a:pt x="53" y="11"/>
                  </a:lnTo>
                  <a:lnTo>
                    <a:pt x="39" y="10"/>
                  </a:lnTo>
                  <a:lnTo>
                    <a:pt x="26" y="10"/>
                  </a:lnTo>
                  <a:lnTo>
                    <a:pt x="15" y="9"/>
                  </a:lnTo>
                  <a:lnTo>
                    <a:pt x="8" y="9"/>
                  </a:lnTo>
                  <a:lnTo>
                    <a:pt x="3" y="8"/>
                  </a:lnTo>
                  <a:lnTo>
                    <a:pt x="0" y="9"/>
                  </a:lnTo>
                  <a:lnTo>
                    <a:pt x="0" y="0"/>
                  </a:lnTo>
                  <a:lnTo>
                    <a:pt x="4" y="1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8" y="2"/>
                  </a:lnTo>
                  <a:lnTo>
                    <a:pt x="40" y="3"/>
                  </a:lnTo>
                  <a:lnTo>
                    <a:pt x="54" y="3"/>
                  </a:lnTo>
                  <a:lnTo>
                    <a:pt x="68" y="3"/>
                  </a:lnTo>
                  <a:lnTo>
                    <a:pt x="86" y="4"/>
                  </a:lnTo>
                  <a:lnTo>
                    <a:pt x="103" y="5"/>
                  </a:lnTo>
                  <a:lnTo>
                    <a:pt x="124" y="5"/>
                  </a:lnTo>
                  <a:lnTo>
                    <a:pt x="144" y="5"/>
                  </a:lnTo>
                  <a:lnTo>
                    <a:pt x="166" y="5"/>
                  </a:lnTo>
                  <a:lnTo>
                    <a:pt x="190" y="5"/>
                  </a:lnTo>
                  <a:lnTo>
                    <a:pt x="213" y="3"/>
                  </a:lnTo>
                  <a:lnTo>
                    <a:pt x="237" y="3"/>
                  </a:lnTo>
                  <a:lnTo>
                    <a:pt x="262" y="1"/>
                  </a:lnTo>
                  <a:lnTo>
                    <a:pt x="263" y="9"/>
                  </a:lnTo>
                </a:path>
              </a:pathLst>
            </a:custGeom>
            <a:solidFill>
              <a:srgbClr val="ED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63"/>
            <p:cNvSpPr>
              <a:spLocks/>
            </p:cNvSpPr>
            <p:nvPr/>
          </p:nvSpPr>
          <p:spPr bwMode="auto">
            <a:xfrm>
              <a:off x="2774" y="2677"/>
              <a:ext cx="207" cy="7"/>
            </a:xfrm>
            <a:custGeom>
              <a:avLst/>
              <a:gdLst>
                <a:gd name="T0" fmla="*/ 206 w 207"/>
                <a:gd name="T1" fmla="*/ 4 h 7"/>
                <a:gd name="T2" fmla="*/ 187 w 207"/>
                <a:gd name="T3" fmla="*/ 5 h 7"/>
                <a:gd name="T4" fmla="*/ 168 w 207"/>
                <a:gd name="T5" fmla="*/ 5 h 7"/>
                <a:gd name="T6" fmla="*/ 150 w 207"/>
                <a:gd name="T7" fmla="*/ 6 h 7"/>
                <a:gd name="T8" fmla="*/ 134 w 207"/>
                <a:gd name="T9" fmla="*/ 6 h 7"/>
                <a:gd name="T10" fmla="*/ 116 w 207"/>
                <a:gd name="T11" fmla="*/ 6 h 7"/>
                <a:gd name="T12" fmla="*/ 101 w 207"/>
                <a:gd name="T13" fmla="*/ 6 h 7"/>
                <a:gd name="T14" fmla="*/ 86 w 207"/>
                <a:gd name="T15" fmla="*/ 6 h 7"/>
                <a:gd name="T16" fmla="*/ 72 w 207"/>
                <a:gd name="T17" fmla="*/ 6 h 7"/>
                <a:gd name="T18" fmla="*/ 58 w 207"/>
                <a:gd name="T19" fmla="*/ 5 h 7"/>
                <a:gd name="T20" fmla="*/ 45 w 207"/>
                <a:gd name="T21" fmla="*/ 5 h 7"/>
                <a:gd name="T22" fmla="*/ 34 w 207"/>
                <a:gd name="T23" fmla="*/ 5 h 7"/>
                <a:gd name="T24" fmla="*/ 24 w 207"/>
                <a:gd name="T25" fmla="*/ 5 h 7"/>
                <a:gd name="T26" fmla="*/ 16 w 207"/>
                <a:gd name="T27" fmla="*/ 4 h 7"/>
                <a:gd name="T28" fmla="*/ 10 w 207"/>
                <a:gd name="T29" fmla="*/ 4 h 7"/>
                <a:gd name="T30" fmla="*/ 3 w 207"/>
                <a:gd name="T31" fmla="*/ 4 h 7"/>
                <a:gd name="T32" fmla="*/ 0 w 207"/>
                <a:gd name="T33" fmla="*/ 4 h 7"/>
                <a:gd name="T34" fmla="*/ 0 w 207"/>
                <a:gd name="T35" fmla="*/ 0 h 7"/>
                <a:gd name="T36" fmla="*/ 5 w 207"/>
                <a:gd name="T37" fmla="*/ 0 h 7"/>
                <a:gd name="T38" fmla="*/ 10 w 207"/>
                <a:gd name="T39" fmla="*/ 0 h 7"/>
                <a:gd name="T40" fmla="*/ 16 w 207"/>
                <a:gd name="T41" fmla="*/ 0 h 7"/>
                <a:gd name="T42" fmla="*/ 25 w 207"/>
                <a:gd name="T43" fmla="*/ 0 h 7"/>
                <a:gd name="T44" fmla="*/ 35 w 207"/>
                <a:gd name="T45" fmla="*/ 1 h 7"/>
                <a:gd name="T46" fmla="*/ 45 w 207"/>
                <a:gd name="T47" fmla="*/ 1 h 7"/>
                <a:gd name="T48" fmla="*/ 58 w 207"/>
                <a:gd name="T49" fmla="*/ 1 h 7"/>
                <a:gd name="T50" fmla="*/ 72 w 207"/>
                <a:gd name="T51" fmla="*/ 2 h 7"/>
                <a:gd name="T52" fmla="*/ 86 w 207"/>
                <a:gd name="T53" fmla="*/ 2 h 7"/>
                <a:gd name="T54" fmla="*/ 101 w 207"/>
                <a:gd name="T55" fmla="*/ 2 h 7"/>
                <a:gd name="T56" fmla="*/ 116 w 207"/>
                <a:gd name="T57" fmla="*/ 2 h 7"/>
                <a:gd name="T58" fmla="*/ 134 w 207"/>
                <a:gd name="T59" fmla="*/ 2 h 7"/>
                <a:gd name="T60" fmla="*/ 150 w 207"/>
                <a:gd name="T61" fmla="*/ 2 h 7"/>
                <a:gd name="T62" fmla="*/ 168 w 207"/>
                <a:gd name="T63" fmla="*/ 1 h 7"/>
                <a:gd name="T64" fmla="*/ 186 w 207"/>
                <a:gd name="T65" fmla="*/ 1 h 7"/>
                <a:gd name="T66" fmla="*/ 203 w 207"/>
                <a:gd name="T67" fmla="*/ 0 h 7"/>
                <a:gd name="T68" fmla="*/ 206 w 207"/>
                <a:gd name="T69" fmla="*/ 4 h 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7"/>
                <a:gd name="T107" fmla="*/ 207 w 207"/>
                <a:gd name="T108" fmla="*/ 7 h 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7">
                  <a:moveTo>
                    <a:pt x="206" y="4"/>
                  </a:moveTo>
                  <a:lnTo>
                    <a:pt x="187" y="5"/>
                  </a:lnTo>
                  <a:lnTo>
                    <a:pt x="168" y="5"/>
                  </a:lnTo>
                  <a:lnTo>
                    <a:pt x="150" y="6"/>
                  </a:lnTo>
                  <a:lnTo>
                    <a:pt x="134" y="6"/>
                  </a:lnTo>
                  <a:lnTo>
                    <a:pt x="116" y="6"/>
                  </a:lnTo>
                  <a:lnTo>
                    <a:pt x="101" y="6"/>
                  </a:lnTo>
                  <a:lnTo>
                    <a:pt x="86" y="6"/>
                  </a:lnTo>
                  <a:lnTo>
                    <a:pt x="72" y="6"/>
                  </a:lnTo>
                  <a:lnTo>
                    <a:pt x="58" y="5"/>
                  </a:lnTo>
                  <a:lnTo>
                    <a:pt x="45" y="5"/>
                  </a:lnTo>
                  <a:lnTo>
                    <a:pt x="34" y="5"/>
                  </a:lnTo>
                  <a:lnTo>
                    <a:pt x="24" y="5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5" y="1"/>
                  </a:lnTo>
                  <a:lnTo>
                    <a:pt x="45" y="1"/>
                  </a:lnTo>
                  <a:lnTo>
                    <a:pt x="58" y="1"/>
                  </a:lnTo>
                  <a:lnTo>
                    <a:pt x="72" y="2"/>
                  </a:lnTo>
                  <a:lnTo>
                    <a:pt x="86" y="2"/>
                  </a:lnTo>
                  <a:lnTo>
                    <a:pt x="101" y="2"/>
                  </a:lnTo>
                  <a:lnTo>
                    <a:pt x="116" y="2"/>
                  </a:lnTo>
                  <a:lnTo>
                    <a:pt x="134" y="2"/>
                  </a:lnTo>
                  <a:lnTo>
                    <a:pt x="150" y="2"/>
                  </a:lnTo>
                  <a:lnTo>
                    <a:pt x="168" y="1"/>
                  </a:lnTo>
                  <a:lnTo>
                    <a:pt x="186" y="1"/>
                  </a:lnTo>
                  <a:lnTo>
                    <a:pt x="203" y="0"/>
                  </a:lnTo>
                  <a:lnTo>
                    <a:pt x="206" y="4"/>
                  </a:lnTo>
                </a:path>
              </a:pathLst>
            </a:custGeom>
            <a:solidFill>
              <a:srgbClr val="EFE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64"/>
            <p:cNvSpPr>
              <a:spLocks/>
            </p:cNvSpPr>
            <p:nvPr/>
          </p:nvSpPr>
          <p:spPr bwMode="auto">
            <a:xfrm>
              <a:off x="2803" y="2679"/>
              <a:ext cx="154" cy="5"/>
            </a:xfrm>
            <a:custGeom>
              <a:avLst/>
              <a:gdLst>
                <a:gd name="T0" fmla="*/ 153 w 154"/>
                <a:gd name="T1" fmla="*/ 3 h 5"/>
                <a:gd name="T2" fmla="*/ 140 w 154"/>
                <a:gd name="T3" fmla="*/ 3 h 5"/>
                <a:gd name="T4" fmla="*/ 127 w 154"/>
                <a:gd name="T5" fmla="*/ 4 h 5"/>
                <a:gd name="T6" fmla="*/ 115 w 154"/>
                <a:gd name="T7" fmla="*/ 4 h 5"/>
                <a:gd name="T8" fmla="*/ 103 w 154"/>
                <a:gd name="T9" fmla="*/ 4 h 5"/>
                <a:gd name="T10" fmla="*/ 92 w 154"/>
                <a:gd name="T11" fmla="*/ 4 h 5"/>
                <a:gd name="T12" fmla="*/ 82 w 154"/>
                <a:gd name="T13" fmla="*/ 4 h 5"/>
                <a:gd name="T14" fmla="*/ 70 w 154"/>
                <a:gd name="T15" fmla="*/ 4 h 5"/>
                <a:gd name="T16" fmla="*/ 60 w 154"/>
                <a:gd name="T17" fmla="*/ 4 h 5"/>
                <a:gd name="T18" fmla="*/ 50 w 154"/>
                <a:gd name="T19" fmla="*/ 4 h 5"/>
                <a:gd name="T20" fmla="*/ 40 w 154"/>
                <a:gd name="T21" fmla="*/ 4 h 5"/>
                <a:gd name="T22" fmla="*/ 33 w 154"/>
                <a:gd name="T23" fmla="*/ 4 h 5"/>
                <a:gd name="T24" fmla="*/ 25 w 154"/>
                <a:gd name="T25" fmla="*/ 4 h 5"/>
                <a:gd name="T26" fmla="*/ 18 w 154"/>
                <a:gd name="T27" fmla="*/ 4 h 5"/>
                <a:gd name="T28" fmla="*/ 11 w 154"/>
                <a:gd name="T29" fmla="*/ 4 h 5"/>
                <a:gd name="T30" fmla="*/ 5 w 154"/>
                <a:gd name="T31" fmla="*/ 3 h 5"/>
                <a:gd name="T32" fmla="*/ 0 w 154"/>
                <a:gd name="T33" fmla="*/ 3 h 5"/>
                <a:gd name="T34" fmla="*/ 0 w 154"/>
                <a:gd name="T35" fmla="*/ 0 h 5"/>
                <a:gd name="T36" fmla="*/ 5 w 154"/>
                <a:gd name="T37" fmla="*/ 0 h 5"/>
                <a:gd name="T38" fmla="*/ 11 w 154"/>
                <a:gd name="T39" fmla="*/ 0 h 5"/>
                <a:gd name="T40" fmla="*/ 18 w 154"/>
                <a:gd name="T41" fmla="*/ 0 h 5"/>
                <a:gd name="T42" fmla="*/ 25 w 154"/>
                <a:gd name="T43" fmla="*/ 0 h 5"/>
                <a:gd name="T44" fmla="*/ 33 w 154"/>
                <a:gd name="T45" fmla="*/ 0 h 5"/>
                <a:gd name="T46" fmla="*/ 40 w 154"/>
                <a:gd name="T47" fmla="*/ 1 h 5"/>
                <a:gd name="T48" fmla="*/ 50 w 154"/>
                <a:gd name="T49" fmla="*/ 1 h 5"/>
                <a:gd name="T50" fmla="*/ 60 w 154"/>
                <a:gd name="T51" fmla="*/ 1 h 5"/>
                <a:gd name="T52" fmla="*/ 70 w 154"/>
                <a:gd name="T53" fmla="*/ 1 h 5"/>
                <a:gd name="T54" fmla="*/ 82 w 154"/>
                <a:gd name="T55" fmla="*/ 1 h 5"/>
                <a:gd name="T56" fmla="*/ 92 w 154"/>
                <a:gd name="T57" fmla="*/ 1 h 5"/>
                <a:gd name="T58" fmla="*/ 103 w 154"/>
                <a:gd name="T59" fmla="*/ 1 h 5"/>
                <a:gd name="T60" fmla="*/ 115 w 154"/>
                <a:gd name="T61" fmla="*/ 1 h 5"/>
                <a:gd name="T62" fmla="*/ 127 w 154"/>
                <a:gd name="T63" fmla="*/ 1 h 5"/>
                <a:gd name="T64" fmla="*/ 140 w 154"/>
                <a:gd name="T65" fmla="*/ 0 h 5"/>
                <a:gd name="T66" fmla="*/ 152 w 154"/>
                <a:gd name="T67" fmla="*/ 0 h 5"/>
                <a:gd name="T68" fmla="*/ 153 w 154"/>
                <a:gd name="T69" fmla="*/ 3 h 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4"/>
                <a:gd name="T106" fmla="*/ 0 h 5"/>
                <a:gd name="T107" fmla="*/ 154 w 154"/>
                <a:gd name="T108" fmla="*/ 5 h 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4" h="5">
                  <a:moveTo>
                    <a:pt x="153" y="3"/>
                  </a:moveTo>
                  <a:lnTo>
                    <a:pt x="140" y="3"/>
                  </a:lnTo>
                  <a:lnTo>
                    <a:pt x="127" y="4"/>
                  </a:lnTo>
                  <a:lnTo>
                    <a:pt x="115" y="4"/>
                  </a:lnTo>
                  <a:lnTo>
                    <a:pt x="103" y="4"/>
                  </a:lnTo>
                  <a:lnTo>
                    <a:pt x="92" y="4"/>
                  </a:lnTo>
                  <a:lnTo>
                    <a:pt x="82" y="4"/>
                  </a:lnTo>
                  <a:lnTo>
                    <a:pt x="70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0" y="4"/>
                  </a:lnTo>
                  <a:lnTo>
                    <a:pt x="33" y="4"/>
                  </a:lnTo>
                  <a:lnTo>
                    <a:pt x="25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50" y="1"/>
                  </a:lnTo>
                  <a:lnTo>
                    <a:pt x="60" y="1"/>
                  </a:lnTo>
                  <a:lnTo>
                    <a:pt x="70" y="1"/>
                  </a:lnTo>
                  <a:lnTo>
                    <a:pt x="82" y="1"/>
                  </a:lnTo>
                  <a:lnTo>
                    <a:pt x="92" y="1"/>
                  </a:lnTo>
                  <a:lnTo>
                    <a:pt x="103" y="1"/>
                  </a:lnTo>
                  <a:lnTo>
                    <a:pt x="115" y="1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52" y="0"/>
                  </a:lnTo>
                  <a:lnTo>
                    <a:pt x="153" y="3"/>
                  </a:lnTo>
                </a:path>
              </a:pathLst>
            </a:custGeom>
            <a:solidFill>
              <a:srgbClr val="F2E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65"/>
            <p:cNvSpPr>
              <a:spLocks/>
            </p:cNvSpPr>
            <p:nvPr/>
          </p:nvSpPr>
          <p:spPr bwMode="auto">
            <a:xfrm>
              <a:off x="2832" y="2678"/>
              <a:ext cx="95" cy="9"/>
            </a:xfrm>
            <a:custGeom>
              <a:avLst/>
              <a:gdLst>
                <a:gd name="T0" fmla="*/ 94 w 95"/>
                <a:gd name="T1" fmla="*/ 8 h 9"/>
                <a:gd name="T2" fmla="*/ 81 w 95"/>
                <a:gd name="T3" fmla="*/ 8 h 9"/>
                <a:gd name="T4" fmla="*/ 69 w 95"/>
                <a:gd name="T5" fmla="*/ 8 h 9"/>
                <a:gd name="T6" fmla="*/ 56 w 95"/>
                <a:gd name="T7" fmla="*/ 8 h 9"/>
                <a:gd name="T8" fmla="*/ 45 w 95"/>
                <a:gd name="T9" fmla="*/ 8 h 9"/>
                <a:gd name="T10" fmla="*/ 33 w 95"/>
                <a:gd name="T11" fmla="*/ 8 h 9"/>
                <a:gd name="T12" fmla="*/ 21 w 95"/>
                <a:gd name="T13" fmla="*/ 8 h 9"/>
                <a:gd name="T14" fmla="*/ 11 w 95"/>
                <a:gd name="T15" fmla="*/ 8 h 9"/>
                <a:gd name="T16" fmla="*/ 0 w 95"/>
                <a:gd name="T17" fmla="*/ 8 h 9"/>
                <a:gd name="T18" fmla="*/ 0 w 95"/>
                <a:gd name="T19" fmla="*/ 0 h 9"/>
                <a:gd name="T20" fmla="*/ 11 w 95"/>
                <a:gd name="T21" fmla="*/ 0 h 9"/>
                <a:gd name="T22" fmla="*/ 21 w 95"/>
                <a:gd name="T23" fmla="*/ 2 h 9"/>
                <a:gd name="T24" fmla="*/ 33 w 95"/>
                <a:gd name="T25" fmla="*/ 2 h 9"/>
                <a:gd name="T26" fmla="*/ 45 w 95"/>
                <a:gd name="T27" fmla="*/ 2 h 9"/>
                <a:gd name="T28" fmla="*/ 56 w 95"/>
                <a:gd name="T29" fmla="*/ 2 h 9"/>
                <a:gd name="T30" fmla="*/ 69 w 95"/>
                <a:gd name="T31" fmla="*/ 2 h 9"/>
                <a:gd name="T32" fmla="*/ 81 w 95"/>
                <a:gd name="T33" fmla="*/ 0 h 9"/>
                <a:gd name="T34" fmla="*/ 94 w 95"/>
                <a:gd name="T35" fmla="*/ 0 h 9"/>
                <a:gd name="T36" fmla="*/ 94 w 95"/>
                <a:gd name="T37" fmla="*/ 8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9"/>
                <a:gd name="T59" fmla="*/ 95 w 95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9">
                  <a:moveTo>
                    <a:pt x="94" y="8"/>
                  </a:moveTo>
                  <a:lnTo>
                    <a:pt x="81" y="8"/>
                  </a:lnTo>
                  <a:lnTo>
                    <a:pt x="69" y="8"/>
                  </a:lnTo>
                  <a:lnTo>
                    <a:pt x="56" y="8"/>
                  </a:lnTo>
                  <a:lnTo>
                    <a:pt x="45" y="8"/>
                  </a:lnTo>
                  <a:lnTo>
                    <a:pt x="33" y="8"/>
                  </a:lnTo>
                  <a:lnTo>
                    <a:pt x="21" y="8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2"/>
                  </a:lnTo>
                  <a:lnTo>
                    <a:pt x="33" y="2"/>
                  </a:lnTo>
                  <a:lnTo>
                    <a:pt x="45" y="2"/>
                  </a:lnTo>
                  <a:lnTo>
                    <a:pt x="56" y="2"/>
                  </a:lnTo>
                  <a:lnTo>
                    <a:pt x="69" y="2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94" y="8"/>
                  </a:lnTo>
                </a:path>
              </a:pathLst>
            </a:custGeom>
            <a:solidFill>
              <a:srgbClr val="F4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66"/>
            <p:cNvSpPr>
              <a:spLocks/>
            </p:cNvSpPr>
            <p:nvPr/>
          </p:nvSpPr>
          <p:spPr bwMode="auto">
            <a:xfrm>
              <a:off x="2678" y="2744"/>
              <a:ext cx="379" cy="24"/>
            </a:xfrm>
            <a:custGeom>
              <a:avLst/>
              <a:gdLst>
                <a:gd name="T0" fmla="*/ 378 w 379"/>
                <a:gd name="T1" fmla="*/ 15 h 24"/>
                <a:gd name="T2" fmla="*/ 341 w 379"/>
                <a:gd name="T3" fmla="*/ 17 h 24"/>
                <a:gd name="T4" fmla="*/ 303 w 379"/>
                <a:gd name="T5" fmla="*/ 20 h 24"/>
                <a:gd name="T6" fmla="*/ 268 w 379"/>
                <a:gd name="T7" fmla="*/ 21 h 24"/>
                <a:gd name="T8" fmla="*/ 233 w 379"/>
                <a:gd name="T9" fmla="*/ 21 h 24"/>
                <a:gd name="T10" fmla="*/ 201 w 379"/>
                <a:gd name="T11" fmla="*/ 23 h 24"/>
                <a:gd name="T12" fmla="*/ 170 w 379"/>
                <a:gd name="T13" fmla="*/ 22 h 24"/>
                <a:gd name="T14" fmla="*/ 140 w 379"/>
                <a:gd name="T15" fmla="*/ 21 h 24"/>
                <a:gd name="T16" fmla="*/ 114 w 379"/>
                <a:gd name="T17" fmla="*/ 21 h 24"/>
                <a:gd name="T18" fmla="*/ 89 w 379"/>
                <a:gd name="T19" fmla="*/ 20 h 24"/>
                <a:gd name="T20" fmla="*/ 67 w 379"/>
                <a:gd name="T21" fmla="*/ 18 h 24"/>
                <a:gd name="T22" fmla="*/ 47 w 379"/>
                <a:gd name="T23" fmla="*/ 17 h 24"/>
                <a:gd name="T24" fmla="*/ 31 w 379"/>
                <a:gd name="T25" fmla="*/ 17 h 24"/>
                <a:gd name="T26" fmla="*/ 18 w 379"/>
                <a:gd name="T27" fmla="*/ 15 h 24"/>
                <a:gd name="T28" fmla="*/ 8 w 379"/>
                <a:gd name="T29" fmla="*/ 14 h 24"/>
                <a:gd name="T30" fmla="*/ 3 w 379"/>
                <a:gd name="T31" fmla="*/ 13 h 24"/>
                <a:gd name="T32" fmla="*/ 0 w 379"/>
                <a:gd name="T33" fmla="*/ 13 h 24"/>
                <a:gd name="T34" fmla="*/ 4 w 379"/>
                <a:gd name="T35" fmla="*/ 0 h 24"/>
                <a:gd name="T36" fmla="*/ 7 w 379"/>
                <a:gd name="T37" fmla="*/ 0 h 24"/>
                <a:gd name="T38" fmla="*/ 12 w 379"/>
                <a:gd name="T39" fmla="*/ 1 h 24"/>
                <a:gd name="T40" fmla="*/ 21 w 379"/>
                <a:gd name="T41" fmla="*/ 1 h 24"/>
                <a:gd name="T42" fmla="*/ 34 w 379"/>
                <a:gd name="T43" fmla="*/ 2 h 24"/>
                <a:gd name="T44" fmla="*/ 50 w 379"/>
                <a:gd name="T45" fmla="*/ 3 h 24"/>
                <a:gd name="T46" fmla="*/ 68 w 379"/>
                <a:gd name="T47" fmla="*/ 5 h 24"/>
                <a:gd name="T48" fmla="*/ 90 w 379"/>
                <a:gd name="T49" fmla="*/ 6 h 24"/>
                <a:gd name="T50" fmla="*/ 115 w 379"/>
                <a:gd name="T51" fmla="*/ 6 h 24"/>
                <a:gd name="T52" fmla="*/ 141 w 379"/>
                <a:gd name="T53" fmla="*/ 8 h 24"/>
                <a:gd name="T54" fmla="*/ 170 w 379"/>
                <a:gd name="T55" fmla="*/ 8 h 24"/>
                <a:gd name="T56" fmla="*/ 201 w 379"/>
                <a:gd name="T57" fmla="*/ 8 h 24"/>
                <a:gd name="T58" fmla="*/ 233 w 379"/>
                <a:gd name="T59" fmla="*/ 8 h 24"/>
                <a:gd name="T60" fmla="*/ 267 w 379"/>
                <a:gd name="T61" fmla="*/ 7 h 24"/>
                <a:gd name="T62" fmla="*/ 302 w 379"/>
                <a:gd name="T63" fmla="*/ 6 h 24"/>
                <a:gd name="T64" fmla="*/ 337 w 379"/>
                <a:gd name="T65" fmla="*/ 4 h 24"/>
                <a:gd name="T66" fmla="*/ 375 w 379"/>
                <a:gd name="T67" fmla="*/ 1 h 24"/>
                <a:gd name="T68" fmla="*/ 378 w 379"/>
                <a:gd name="T69" fmla="*/ 15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9"/>
                <a:gd name="T106" fmla="*/ 0 h 24"/>
                <a:gd name="T107" fmla="*/ 379 w 379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9" h="24">
                  <a:moveTo>
                    <a:pt x="378" y="15"/>
                  </a:moveTo>
                  <a:lnTo>
                    <a:pt x="341" y="17"/>
                  </a:lnTo>
                  <a:lnTo>
                    <a:pt x="303" y="20"/>
                  </a:lnTo>
                  <a:lnTo>
                    <a:pt x="268" y="21"/>
                  </a:lnTo>
                  <a:lnTo>
                    <a:pt x="233" y="21"/>
                  </a:lnTo>
                  <a:lnTo>
                    <a:pt x="201" y="23"/>
                  </a:lnTo>
                  <a:lnTo>
                    <a:pt x="170" y="22"/>
                  </a:lnTo>
                  <a:lnTo>
                    <a:pt x="140" y="21"/>
                  </a:lnTo>
                  <a:lnTo>
                    <a:pt x="114" y="21"/>
                  </a:lnTo>
                  <a:lnTo>
                    <a:pt x="89" y="20"/>
                  </a:lnTo>
                  <a:lnTo>
                    <a:pt x="67" y="18"/>
                  </a:lnTo>
                  <a:lnTo>
                    <a:pt x="47" y="17"/>
                  </a:lnTo>
                  <a:lnTo>
                    <a:pt x="31" y="17"/>
                  </a:lnTo>
                  <a:lnTo>
                    <a:pt x="18" y="15"/>
                  </a:lnTo>
                  <a:lnTo>
                    <a:pt x="8" y="14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21" y="1"/>
                  </a:lnTo>
                  <a:lnTo>
                    <a:pt x="34" y="2"/>
                  </a:lnTo>
                  <a:lnTo>
                    <a:pt x="50" y="3"/>
                  </a:lnTo>
                  <a:lnTo>
                    <a:pt x="68" y="5"/>
                  </a:lnTo>
                  <a:lnTo>
                    <a:pt x="90" y="6"/>
                  </a:lnTo>
                  <a:lnTo>
                    <a:pt x="115" y="6"/>
                  </a:lnTo>
                  <a:lnTo>
                    <a:pt x="141" y="8"/>
                  </a:lnTo>
                  <a:lnTo>
                    <a:pt x="170" y="8"/>
                  </a:lnTo>
                  <a:lnTo>
                    <a:pt x="201" y="8"/>
                  </a:lnTo>
                  <a:lnTo>
                    <a:pt x="233" y="8"/>
                  </a:lnTo>
                  <a:lnTo>
                    <a:pt x="267" y="7"/>
                  </a:lnTo>
                  <a:lnTo>
                    <a:pt x="302" y="6"/>
                  </a:lnTo>
                  <a:lnTo>
                    <a:pt x="337" y="4"/>
                  </a:lnTo>
                  <a:lnTo>
                    <a:pt x="375" y="1"/>
                  </a:lnTo>
                  <a:lnTo>
                    <a:pt x="378" y="15"/>
                  </a:lnTo>
                </a:path>
              </a:pathLst>
            </a:custGeom>
            <a:solidFill>
              <a:srgbClr val="E8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67"/>
            <p:cNvSpPr>
              <a:spLocks/>
            </p:cNvSpPr>
            <p:nvPr/>
          </p:nvSpPr>
          <p:spPr bwMode="auto">
            <a:xfrm>
              <a:off x="2711" y="2746"/>
              <a:ext cx="319" cy="20"/>
            </a:xfrm>
            <a:custGeom>
              <a:avLst/>
              <a:gdLst>
                <a:gd name="T0" fmla="*/ 318 w 319"/>
                <a:gd name="T1" fmla="*/ 13 h 20"/>
                <a:gd name="T2" fmla="*/ 287 w 319"/>
                <a:gd name="T3" fmla="*/ 15 h 20"/>
                <a:gd name="T4" fmla="*/ 257 w 319"/>
                <a:gd name="T5" fmla="*/ 17 h 20"/>
                <a:gd name="T6" fmla="*/ 227 w 319"/>
                <a:gd name="T7" fmla="*/ 18 h 20"/>
                <a:gd name="T8" fmla="*/ 199 w 319"/>
                <a:gd name="T9" fmla="*/ 18 h 20"/>
                <a:gd name="T10" fmla="*/ 170 w 319"/>
                <a:gd name="T11" fmla="*/ 19 h 20"/>
                <a:gd name="T12" fmla="*/ 145 w 319"/>
                <a:gd name="T13" fmla="*/ 19 h 20"/>
                <a:gd name="T14" fmla="*/ 119 w 319"/>
                <a:gd name="T15" fmla="*/ 18 h 20"/>
                <a:gd name="T16" fmla="*/ 97 w 319"/>
                <a:gd name="T17" fmla="*/ 17 h 20"/>
                <a:gd name="T18" fmla="*/ 77 w 319"/>
                <a:gd name="T19" fmla="*/ 17 h 20"/>
                <a:gd name="T20" fmla="*/ 57 w 319"/>
                <a:gd name="T21" fmla="*/ 16 h 20"/>
                <a:gd name="T22" fmla="*/ 42 w 319"/>
                <a:gd name="T23" fmla="*/ 15 h 20"/>
                <a:gd name="T24" fmla="*/ 27 w 319"/>
                <a:gd name="T25" fmla="*/ 14 h 20"/>
                <a:gd name="T26" fmla="*/ 16 w 319"/>
                <a:gd name="T27" fmla="*/ 13 h 20"/>
                <a:gd name="T28" fmla="*/ 6 w 319"/>
                <a:gd name="T29" fmla="*/ 13 h 20"/>
                <a:gd name="T30" fmla="*/ 1 w 319"/>
                <a:gd name="T31" fmla="*/ 12 h 20"/>
                <a:gd name="T32" fmla="*/ 0 w 319"/>
                <a:gd name="T33" fmla="*/ 12 h 20"/>
                <a:gd name="T34" fmla="*/ 0 w 319"/>
                <a:gd name="T35" fmla="*/ 0 h 20"/>
                <a:gd name="T36" fmla="*/ 3 w 319"/>
                <a:gd name="T37" fmla="*/ 0 h 20"/>
                <a:gd name="T38" fmla="*/ 9 w 319"/>
                <a:gd name="T39" fmla="*/ 1 h 20"/>
                <a:gd name="T40" fmla="*/ 18 w 319"/>
                <a:gd name="T41" fmla="*/ 2 h 20"/>
                <a:gd name="T42" fmla="*/ 29 w 319"/>
                <a:gd name="T43" fmla="*/ 2 h 20"/>
                <a:gd name="T44" fmla="*/ 43 w 319"/>
                <a:gd name="T45" fmla="*/ 3 h 20"/>
                <a:gd name="T46" fmla="*/ 60 w 319"/>
                <a:gd name="T47" fmla="*/ 4 h 20"/>
                <a:gd name="T48" fmla="*/ 78 w 319"/>
                <a:gd name="T49" fmla="*/ 6 h 20"/>
                <a:gd name="T50" fmla="*/ 99 w 319"/>
                <a:gd name="T51" fmla="*/ 6 h 20"/>
                <a:gd name="T52" fmla="*/ 121 w 319"/>
                <a:gd name="T53" fmla="*/ 6 h 20"/>
                <a:gd name="T54" fmla="*/ 145 w 319"/>
                <a:gd name="T55" fmla="*/ 7 h 20"/>
                <a:gd name="T56" fmla="*/ 170 w 319"/>
                <a:gd name="T57" fmla="*/ 7 h 20"/>
                <a:gd name="T58" fmla="*/ 199 w 319"/>
                <a:gd name="T59" fmla="*/ 6 h 20"/>
                <a:gd name="T60" fmla="*/ 227 w 319"/>
                <a:gd name="T61" fmla="*/ 6 h 20"/>
                <a:gd name="T62" fmla="*/ 254 w 319"/>
                <a:gd name="T63" fmla="*/ 6 h 20"/>
                <a:gd name="T64" fmla="*/ 286 w 319"/>
                <a:gd name="T65" fmla="*/ 3 h 20"/>
                <a:gd name="T66" fmla="*/ 315 w 319"/>
                <a:gd name="T67" fmla="*/ 1 h 20"/>
                <a:gd name="T68" fmla="*/ 318 w 319"/>
                <a:gd name="T69" fmla="*/ 13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9"/>
                <a:gd name="T106" fmla="*/ 0 h 20"/>
                <a:gd name="T107" fmla="*/ 319 w 319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9" h="20">
                  <a:moveTo>
                    <a:pt x="318" y="13"/>
                  </a:moveTo>
                  <a:lnTo>
                    <a:pt x="287" y="15"/>
                  </a:lnTo>
                  <a:lnTo>
                    <a:pt x="257" y="17"/>
                  </a:lnTo>
                  <a:lnTo>
                    <a:pt x="227" y="18"/>
                  </a:lnTo>
                  <a:lnTo>
                    <a:pt x="199" y="18"/>
                  </a:lnTo>
                  <a:lnTo>
                    <a:pt x="170" y="19"/>
                  </a:lnTo>
                  <a:lnTo>
                    <a:pt x="145" y="19"/>
                  </a:lnTo>
                  <a:lnTo>
                    <a:pt x="119" y="18"/>
                  </a:lnTo>
                  <a:lnTo>
                    <a:pt x="97" y="17"/>
                  </a:lnTo>
                  <a:lnTo>
                    <a:pt x="77" y="17"/>
                  </a:lnTo>
                  <a:lnTo>
                    <a:pt x="57" y="16"/>
                  </a:lnTo>
                  <a:lnTo>
                    <a:pt x="42" y="15"/>
                  </a:lnTo>
                  <a:lnTo>
                    <a:pt x="27" y="14"/>
                  </a:lnTo>
                  <a:lnTo>
                    <a:pt x="16" y="13"/>
                  </a:lnTo>
                  <a:lnTo>
                    <a:pt x="6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2"/>
                  </a:lnTo>
                  <a:lnTo>
                    <a:pt x="29" y="2"/>
                  </a:lnTo>
                  <a:lnTo>
                    <a:pt x="43" y="3"/>
                  </a:lnTo>
                  <a:lnTo>
                    <a:pt x="60" y="4"/>
                  </a:lnTo>
                  <a:lnTo>
                    <a:pt x="78" y="6"/>
                  </a:lnTo>
                  <a:lnTo>
                    <a:pt x="99" y="6"/>
                  </a:lnTo>
                  <a:lnTo>
                    <a:pt x="121" y="6"/>
                  </a:lnTo>
                  <a:lnTo>
                    <a:pt x="145" y="7"/>
                  </a:lnTo>
                  <a:lnTo>
                    <a:pt x="170" y="7"/>
                  </a:lnTo>
                  <a:lnTo>
                    <a:pt x="199" y="6"/>
                  </a:lnTo>
                  <a:lnTo>
                    <a:pt x="227" y="6"/>
                  </a:lnTo>
                  <a:lnTo>
                    <a:pt x="254" y="6"/>
                  </a:lnTo>
                  <a:lnTo>
                    <a:pt x="286" y="3"/>
                  </a:lnTo>
                  <a:lnTo>
                    <a:pt x="315" y="1"/>
                  </a:lnTo>
                  <a:lnTo>
                    <a:pt x="318" y="13"/>
                  </a:lnTo>
                </a:path>
              </a:pathLst>
            </a:custGeom>
            <a:solidFill>
              <a:srgbClr val="EA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68"/>
            <p:cNvSpPr>
              <a:spLocks/>
            </p:cNvSpPr>
            <p:nvPr/>
          </p:nvSpPr>
          <p:spPr bwMode="auto">
            <a:xfrm>
              <a:off x="2741" y="2751"/>
              <a:ext cx="265" cy="13"/>
            </a:xfrm>
            <a:custGeom>
              <a:avLst/>
              <a:gdLst>
                <a:gd name="T0" fmla="*/ 264 w 265"/>
                <a:gd name="T1" fmla="*/ 8 h 13"/>
                <a:gd name="T2" fmla="*/ 239 w 265"/>
                <a:gd name="T3" fmla="*/ 9 h 13"/>
                <a:gd name="T4" fmla="*/ 215 w 265"/>
                <a:gd name="T5" fmla="*/ 10 h 13"/>
                <a:gd name="T6" fmla="*/ 190 w 265"/>
                <a:gd name="T7" fmla="*/ 11 h 13"/>
                <a:gd name="T8" fmla="*/ 168 w 265"/>
                <a:gd name="T9" fmla="*/ 12 h 13"/>
                <a:gd name="T10" fmla="*/ 145 w 265"/>
                <a:gd name="T11" fmla="*/ 12 h 13"/>
                <a:gd name="T12" fmla="*/ 124 w 265"/>
                <a:gd name="T13" fmla="*/ 12 h 13"/>
                <a:gd name="T14" fmla="*/ 105 w 265"/>
                <a:gd name="T15" fmla="*/ 11 h 13"/>
                <a:gd name="T16" fmla="*/ 85 w 265"/>
                <a:gd name="T17" fmla="*/ 11 h 13"/>
                <a:gd name="T18" fmla="*/ 69 w 265"/>
                <a:gd name="T19" fmla="*/ 10 h 13"/>
                <a:gd name="T20" fmla="*/ 53 w 265"/>
                <a:gd name="T21" fmla="*/ 10 h 13"/>
                <a:gd name="T22" fmla="*/ 39 w 265"/>
                <a:gd name="T23" fmla="*/ 9 h 13"/>
                <a:gd name="T24" fmla="*/ 27 w 265"/>
                <a:gd name="T25" fmla="*/ 9 h 13"/>
                <a:gd name="T26" fmla="*/ 17 w 265"/>
                <a:gd name="T27" fmla="*/ 8 h 13"/>
                <a:gd name="T28" fmla="*/ 8 w 265"/>
                <a:gd name="T29" fmla="*/ 8 h 13"/>
                <a:gd name="T30" fmla="*/ 3 w 265"/>
                <a:gd name="T31" fmla="*/ 8 h 13"/>
                <a:gd name="T32" fmla="*/ 0 w 265"/>
                <a:gd name="T33" fmla="*/ 8 h 13"/>
                <a:gd name="T34" fmla="*/ 0 w 265"/>
                <a:gd name="T35" fmla="*/ 0 h 13"/>
                <a:gd name="T36" fmla="*/ 4 w 265"/>
                <a:gd name="T37" fmla="*/ 0 h 13"/>
                <a:gd name="T38" fmla="*/ 9 w 265"/>
                <a:gd name="T39" fmla="*/ 1 h 13"/>
                <a:gd name="T40" fmla="*/ 18 w 265"/>
                <a:gd name="T41" fmla="*/ 1 h 13"/>
                <a:gd name="T42" fmla="*/ 28 w 265"/>
                <a:gd name="T43" fmla="*/ 2 h 13"/>
                <a:gd name="T44" fmla="*/ 40 w 265"/>
                <a:gd name="T45" fmla="*/ 2 h 13"/>
                <a:gd name="T46" fmla="*/ 54 w 265"/>
                <a:gd name="T47" fmla="*/ 3 h 13"/>
                <a:gd name="T48" fmla="*/ 69 w 265"/>
                <a:gd name="T49" fmla="*/ 3 h 13"/>
                <a:gd name="T50" fmla="*/ 87 w 265"/>
                <a:gd name="T51" fmla="*/ 3 h 13"/>
                <a:gd name="T52" fmla="*/ 105 w 265"/>
                <a:gd name="T53" fmla="*/ 4 h 13"/>
                <a:gd name="T54" fmla="*/ 124 w 265"/>
                <a:gd name="T55" fmla="*/ 4 h 13"/>
                <a:gd name="T56" fmla="*/ 145 w 265"/>
                <a:gd name="T57" fmla="*/ 4 h 13"/>
                <a:gd name="T58" fmla="*/ 168 w 265"/>
                <a:gd name="T59" fmla="*/ 4 h 13"/>
                <a:gd name="T60" fmla="*/ 190 w 265"/>
                <a:gd name="T61" fmla="*/ 4 h 13"/>
                <a:gd name="T62" fmla="*/ 214 w 265"/>
                <a:gd name="T63" fmla="*/ 3 h 13"/>
                <a:gd name="T64" fmla="*/ 238 w 265"/>
                <a:gd name="T65" fmla="*/ 2 h 13"/>
                <a:gd name="T66" fmla="*/ 263 w 265"/>
                <a:gd name="T67" fmla="*/ 1 h 13"/>
                <a:gd name="T68" fmla="*/ 264 w 265"/>
                <a:gd name="T69" fmla="*/ 8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5"/>
                <a:gd name="T106" fmla="*/ 0 h 13"/>
                <a:gd name="T107" fmla="*/ 265 w 265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5" h="13">
                  <a:moveTo>
                    <a:pt x="264" y="8"/>
                  </a:moveTo>
                  <a:lnTo>
                    <a:pt x="239" y="9"/>
                  </a:lnTo>
                  <a:lnTo>
                    <a:pt x="215" y="10"/>
                  </a:lnTo>
                  <a:lnTo>
                    <a:pt x="190" y="11"/>
                  </a:lnTo>
                  <a:lnTo>
                    <a:pt x="168" y="12"/>
                  </a:lnTo>
                  <a:lnTo>
                    <a:pt x="145" y="12"/>
                  </a:lnTo>
                  <a:lnTo>
                    <a:pt x="124" y="12"/>
                  </a:lnTo>
                  <a:lnTo>
                    <a:pt x="105" y="11"/>
                  </a:lnTo>
                  <a:lnTo>
                    <a:pt x="85" y="11"/>
                  </a:lnTo>
                  <a:lnTo>
                    <a:pt x="69" y="10"/>
                  </a:lnTo>
                  <a:lnTo>
                    <a:pt x="53" y="10"/>
                  </a:lnTo>
                  <a:lnTo>
                    <a:pt x="39" y="9"/>
                  </a:lnTo>
                  <a:lnTo>
                    <a:pt x="27" y="9"/>
                  </a:lnTo>
                  <a:lnTo>
                    <a:pt x="17" y="8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8" y="2"/>
                  </a:lnTo>
                  <a:lnTo>
                    <a:pt x="40" y="2"/>
                  </a:lnTo>
                  <a:lnTo>
                    <a:pt x="54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5" y="4"/>
                  </a:lnTo>
                  <a:lnTo>
                    <a:pt x="124" y="4"/>
                  </a:lnTo>
                  <a:lnTo>
                    <a:pt x="145" y="4"/>
                  </a:lnTo>
                  <a:lnTo>
                    <a:pt x="168" y="4"/>
                  </a:lnTo>
                  <a:lnTo>
                    <a:pt x="190" y="4"/>
                  </a:lnTo>
                  <a:lnTo>
                    <a:pt x="214" y="3"/>
                  </a:lnTo>
                  <a:lnTo>
                    <a:pt x="238" y="2"/>
                  </a:lnTo>
                  <a:lnTo>
                    <a:pt x="263" y="1"/>
                  </a:lnTo>
                  <a:lnTo>
                    <a:pt x="264" y="8"/>
                  </a:lnTo>
                </a:path>
              </a:pathLst>
            </a:custGeom>
            <a:solidFill>
              <a:srgbClr val="ED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69"/>
            <p:cNvSpPr>
              <a:spLocks/>
            </p:cNvSpPr>
            <p:nvPr/>
          </p:nvSpPr>
          <p:spPr bwMode="auto">
            <a:xfrm>
              <a:off x="2770" y="2755"/>
              <a:ext cx="207" cy="7"/>
            </a:xfrm>
            <a:custGeom>
              <a:avLst/>
              <a:gdLst>
                <a:gd name="T0" fmla="*/ 206 w 207"/>
                <a:gd name="T1" fmla="*/ 4 h 7"/>
                <a:gd name="T2" fmla="*/ 187 w 207"/>
                <a:gd name="T3" fmla="*/ 5 h 7"/>
                <a:gd name="T4" fmla="*/ 168 w 207"/>
                <a:gd name="T5" fmla="*/ 5 h 7"/>
                <a:gd name="T6" fmla="*/ 152 w 207"/>
                <a:gd name="T7" fmla="*/ 6 h 7"/>
                <a:gd name="T8" fmla="*/ 134 w 207"/>
                <a:gd name="T9" fmla="*/ 6 h 7"/>
                <a:gd name="T10" fmla="*/ 118 w 207"/>
                <a:gd name="T11" fmla="*/ 6 h 7"/>
                <a:gd name="T12" fmla="*/ 101 w 207"/>
                <a:gd name="T13" fmla="*/ 6 h 7"/>
                <a:gd name="T14" fmla="*/ 86 w 207"/>
                <a:gd name="T15" fmla="*/ 6 h 7"/>
                <a:gd name="T16" fmla="*/ 72 w 207"/>
                <a:gd name="T17" fmla="*/ 6 h 7"/>
                <a:gd name="T18" fmla="*/ 59 w 207"/>
                <a:gd name="T19" fmla="*/ 5 h 7"/>
                <a:gd name="T20" fmla="*/ 47 w 207"/>
                <a:gd name="T21" fmla="*/ 5 h 7"/>
                <a:gd name="T22" fmla="*/ 35 w 207"/>
                <a:gd name="T23" fmla="*/ 5 h 7"/>
                <a:gd name="T24" fmla="*/ 24 w 207"/>
                <a:gd name="T25" fmla="*/ 5 h 7"/>
                <a:gd name="T26" fmla="*/ 18 w 207"/>
                <a:gd name="T27" fmla="*/ 4 h 7"/>
                <a:gd name="T28" fmla="*/ 10 w 207"/>
                <a:gd name="T29" fmla="*/ 4 h 7"/>
                <a:gd name="T30" fmla="*/ 4 w 207"/>
                <a:gd name="T31" fmla="*/ 4 h 7"/>
                <a:gd name="T32" fmla="*/ 0 w 207"/>
                <a:gd name="T33" fmla="*/ 4 h 7"/>
                <a:gd name="T34" fmla="*/ 0 w 207"/>
                <a:gd name="T35" fmla="*/ 0 h 7"/>
                <a:gd name="T36" fmla="*/ 5 w 207"/>
                <a:gd name="T37" fmla="*/ 0 h 7"/>
                <a:gd name="T38" fmla="*/ 10 w 207"/>
                <a:gd name="T39" fmla="*/ 0 h 7"/>
                <a:gd name="T40" fmla="*/ 18 w 207"/>
                <a:gd name="T41" fmla="*/ 0 h 7"/>
                <a:gd name="T42" fmla="*/ 27 w 207"/>
                <a:gd name="T43" fmla="*/ 0 h 7"/>
                <a:gd name="T44" fmla="*/ 37 w 207"/>
                <a:gd name="T45" fmla="*/ 1 h 7"/>
                <a:gd name="T46" fmla="*/ 47 w 207"/>
                <a:gd name="T47" fmla="*/ 1 h 7"/>
                <a:gd name="T48" fmla="*/ 59 w 207"/>
                <a:gd name="T49" fmla="*/ 1 h 7"/>
                <a:gd name="T50" fmla="*/ 72 w 207"/>
                <a:gd name="T51" fmla="*/ 2 h 7"/>
                <a:gd name="T52" fmla="*/ 86 w 207"/>
                <a:gd name="T53" fmla="*/ 2 h 7"/>
                <a:gd name="T54" fmla="*/ 101 w 207"/>
                <a:gd name="T55" fmla="*/ 2 h 7"/>
                <a:gd name="T56" fmla="*/ 118 w 207"/>
                <a:gd name="T57" fmla="*/ 2 h 7"/>
                <a:gd name="T58" fmla="*/ 134 w 207"/>
                <a:gd name="T59" fmla="*/ 2 h 7"/>
                <a:gd name="T60" fmla="*/ 152 w 207"/>
                <a:gd name="T61" fmla="*/ 2 h 7"/>
                <a:gd name="T62" fmla="*/ 168 w 207"/>
                <a:gd name="T63" fmla="*/ 1 h 7"/>
                <a:gd name="T64" fmla="*/ 186 w 207"/>
                <a:gd name="T65" fmla="*/ 1 h 7"/>
                <a:gd name="T66" fmla="*/ 205 w 207"/>
                <a:gd name="T67" fmla="*/ 0 h 7"/>
                <a:gd name="T68" fmla="*/ 206 w 207"/>
                <a:gd name="T69" fmla="*/ 4 h 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7"/>
                <a:gd name="T107" fmla="*/ 207 w 207"/>
                <a:gd name="T108" fmla="*/ 7 h 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7">
                  <a:moveTo>
                    <a:pt x="206" y="4"/>
                  </a:moveTo>
                  <a:lnTo>
                    <a:pt x="187" y="5"/>
                  </a:lnTo>
                  <a:lnTo>
                    <a:pt x="168" y="5"/>
                  </a:lnTo>
                  <a:lnTo>
                    <a:pt x="152" y="6"/>
                  </a:lnTo>
                  <a:lnTo>
                    <a:pt x="134" y="6"/>
                  </a:lnTo>
                  <a:lnTo>
                    <a:pt x="118" y="6"/>
                  </a:lnTo>
                  <a:lnTo>
                    <a:pt x="101" y="6"/>
                  </a:lnTo>
                  <a:lnTo>
                    <a:pt x="86" y="6"/>
                  </a:lnTo>
                  <a:lnTo>
                    <a:pt x="72" y="6"/>
                  </a:lnTo>
                  <a:lnTo>
                    <a:pt x="59" y="5"/>
                  </a:lnTo>
                  <a:lnTo>
                    <a:pt x="47" y="5"/>
                  </a:lnTo>
                  <a:lnTo>
                    <a:pt x="35" y="5"/>
                  </a:lnTo>
                  <a:lnTo>
                    <a:pt x="24" y="5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7" y="1"/>
                  </a:lnTo>
                  <a:lnTo>
                    <a:pt x="47" y="1"/>
                  </a:lnTo>
                  <a:lnTo>
                    <a:pt x="59" y="1"/>
                  </a:lnTo>
                  <a:lnTo>
                    <a:pt x="72" y="2"/>
                  </a:lnTo>
                  <a:lnTo>
                    <a:pt x="86" y="2"/>
                  </a:lnTo>
                  <a:lnTo>
                    <a:pt x="101" y="2"/>
                  </a:lnTo>
                  <a:lnTo>
                    <a:pt x="118" y="2"/>
                  </a:lnTo>
                  <a:lnTo>
                    <a:pt x="134" y="2"/>
                  </a:lnTo>
                  <a:lnTo>
                    <a:pt x="152" y="2"/>
                  </a:lnTo>
                  <a:lnTo>
                    <a:pt x="168" y="1"/>
                  </a:lnTo>
                  <a:lnTo>
                    <a:pt x="186" y="1"/>
                  </a:lnTo>
                  <a:lnTo>
                    <a:pt x="205" y="0"/>
                  </a:lnTo>
                  <a:lnTo>
                    <a:pt x="206" y="4"/>
                  </a:lnTo>
                </a:path>
              </a:pathLst>
            </a:custGeom>
            <a:solidFill>
              <a:srgbClr val="EFE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Freeform 70"/>
            <p:cNvSpPr>
              <a:spLocks/>
            </p:cNvSpPr>
            <p:nvPr/>
          </p:nvSpPr>
          <p:spPr bwMode="auto">
            <a:xfrm>
              <a:off x="2801" y="2759"/>
              <a:ext cx="152" cy="3"/>
            </a:xfrm>
            <a:custGeom>
              <a:avLst/>
              <a:gdLst>
                <a:gd name="T0" fmla="*/ 151 w 152"/>
                <a:gd name="T1" fmla="*/ 1 h 3"/>
                <a:gd name="T2" fmla="*/ 139 w 152"/>
                <a:gd name="T3" fmla="*/ 2 h 3"/>
                <a:gd name="T4" fmla="*/ 126 w 152"/>
                <a:gd name="T5" fmla="*/ 2 h 3"/>
                <a:gd name="T6" fmla="*/ 114 w 152"/>
                <a:gd name="T7" fmla="*/ 2 h 3"/>
                <a:gd name="T8" fmla="*/ 103 w 152"/>
                <a:gd name="T9" fmla="*/ 2 h 3"/>
                <a:gd name="T10" fmla="*/ 90 w 152"/>
                <a:gd name="T11" fmla="*/ 2 h 3"/>
                <a:gd name="T12" fmla="*/ 80 w 152"/>
                <a:gd name="T13" fmla="*/ 2 h 3"/>
                <a:gd name="T14" fmla="*/ 69 w 152"/>
                <a:gd name="T15" fmla="*/ 2 h 3"/>
                <a:gd name="T16" fmla="*/ 59 w 152"/>
                <a:gd name="T17" fmla="*/ 2 h 3"/>
                <a:gd name="T18" fmla="*/ 50 w 152"/>
                <a:gd name="T19" fmla="*/ 2 h 3"/>
                <a:gd name="T20" fmla="*/ 41 w 152"/>
                <a:gd name="T21" fmla="*/ 2 h 3"/>
                <a:gd name="T22" fmla="*/ 32 w 152"/>
                <a:gd name="T23" fmla="*/ 2 h 3"/>
                <a:gd name="T24" fmla="*/ 25 w 152"/>
                <a:gd name="T25" fmla="*/ 2 h 3"/>
                <a:gd name="T26" fmla="*/ 17 w 152"/>
                <a:gd name="T27" fmla="*/ 2 h 3"/>
                <a:gd name="T28" fmla="*/ 11 w 152"/>
                <a:gd name="T29" fmla="*/ 2 h 3"/>
                <a:gd name="T30" fmla="*/ 5 w 152"/>
                <a:gd name="T31" fmla="*/ 1 h 3"/>
                <a:gd name="T32" fmla="*/ 0 w 152"/>
                <a:gd name="T33" fmla="*/ 1 h 3"/>
                <a:gd name="T34" fmla="*/ 0 w 152"/>
                <a:gd name="T35" fmla="*/ 0 h 3"/>
                <a:gd name="T36" fmla="*/ 5 w 152"/>
                <a:gd name="T37" fmla="*/ 0 h 3"/>
                <a:gd name="T38" fmla="*/ 11 w 152"/>
                <a:gd name="T39" fmla="*/ 0 h 3"/>
                <a:gd name="T40" fmla="*/ 17 w 152"/>
                <a:gd name="T41" fmla="*/ 0 h 3"/>
                <a:gd name="T42" fmla="*/ 25 w 152"/>
                <a:gd name="T43" fmla="*/ 0 h 3"/>
                <a:gd name="T44" fmla="*/ 32 w 152"/>
                <a:gd name="T45" fmla="*/ 0 h 3"/>
                <a:gd name="T46" fmla="*/ 41 w 152"/>
                <a:gd name="T47" fmla="*/ 0 h 3"/>
                <a:gd name="T48" fmla="*/ 50 w 152"/>
                <a:gd name="T49" fmla="*/ 0 h 3"/>
                <a:gd name="T50" fmla="*/ 59 w 152"/>
                <a:gd name="T51" fmla="*/ 0 h 3"/>
                <a:gd name="T52" fmla="*/ 69 w 152"/>
                <a:gd name="T53" fmla="*/ 0 h 3"/>
                <a:gd name="T54" fmla="*/ 80 w 152"/>
                <a:gd name="T55" fmla="*/ 0 h 3"/>
                <a:gd name="T56" fmla="*/ 90 w 152"/>
                <a:gd name="T57" fmla="*/ 0 h 3"/>
                <a:gd name="T58" fmla="*/ 103 w 152"/>
                <a:gd name="T59" fmla="*/ 0 h 3"/>
                <a:gd name="T60" fmla="*/ 114 w 152"/>
                <a:gd name="T61" fmla="*/ 0 h 3"/>
                <a:gd name="T62" fmla="*/ 126 w 152"/>
                <a:gd name="T63" fmla="*/ 0 h 3"/>
                <a:gd name="T64" fmla="*/ 139 w 152"/>
                <a:gd name="T65" fmla="*/ 0 h 3"/>
                <a:gd name="T66" fmla="*/ 150 w 152"/>
                <a:gd name="T67" fmla="*/ 0 h 3"/>
                <a:gd name="T68" fmla="*/ 151 w 152"/>
                <a:gd name="T69" fmla="*/ 1 h 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2"/>
                <a:gd name="T106" fmla="*/ 0 h 3"/>
                <a:gd name="T107" fmla="*/ 152 w 152"/>
                <a:gd name="T108" fmla="*/ 3 h 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2" h="3">
                  <a:moveTo>
                    <a:pt x="151" y="1"/>
                  </a:moveTo>
                  <a:lnTo>
                    <a:pt x="139" y="2"/>
                  </a:lnTo>
                  <a:lnTo>
                    <a:pt x="126" y="2"/>
                  </a:lnTo>
                  <a:lnTo>
                    <a:pt x="114" y="2"/>
                  </a:lnTo>
                  <a:lnTo>
                    <a:pt x="103" y="2"/>
                  </a:lnTo>
                  <a:lnTo>
                    <a:pt x="90" y="2"/>
                  </a:lnTo>
                  <a:lnTo>
                    <a:pt x="80" y="2"/>
                  </a:lnTo>
                  <a:lnTo>
                    <a:pt x="69" y="2"/>
                  </a:lnTo>
                  <a:lnTo>
                    <a:pt x="59" y="2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39" y="0"/>
                  </a:lnTo>
                  <a:lnTo>
                    <a:pt x="150" y="0"/>
                  </a:lnTo>
                  <a:lnTo>
                    <a:pt x="151" y="1"/>
                  </a:lnTo>
                </a:path>
              </a:pathLst>
            </a:custGeom>
            <a:solidFill>
              <a:srgbClr val="F2E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Freeform 71"/>
            <p:cNvSpPr>
              <a:spLocks/>
            </p:cNvSpPr>
            <p:nvPr/>
          </p:nvSpPr>
          <p:spPr bwMode="auto">
            <a:xfrm>
              <a:off x="2831" y="2757"/>
              <a:ext cx="94" cy="9"/>
            </a:xfrm>
            <a:custGeom>
              <a:avLst/>
              <a:gdLst>
                <a:gd name="T0" fmla="*/ 93 w 94"/>
                <a:gd name="T1" fmla="*/ 8 h 9"/>
                <a:gd name="T2" fmla="*/ 80 w 94"/>
                <a:gd name="T3" fmla="*/ 8 h 9"/>
                <a:gd name="T4" fmla="*/ 69 w 94"/>
                <a:gd name="T5" fmla="*/ 8 h 9"/>
                <a:gd name="T6" fmla="*/ 57 w 94"/>
                <a:gd name="T7" fmla="*/ 8 h 9"/>
                <a:gd name="T8" fmla="*/ 44 w 94"/>
                <a:gd name="T9" fmla="*/ 8 h 9"/>
                <a:gd name="T10" fmla="*/ 33 w 94"/>
                <a:gd name="T11" fmla="*/ 8 h 9"/>
                <a:gd name="T12" fmla="*/ 22 w 94"/>
                <a:gd name="T13" fmla="*/ 8 h 9"/>
                <a:gd name="T14" fmla="*/ 10 w 94"/>
                <a:gd name="T15" fmla="*/ 8 h 9"/>
                <a:gd name="T16" fmla="*/ 0 w 94"/>
                <a:gd name="T17" fmla="*/ 8 h 9"/>
                <a:gd name="T18" fmla="*/ 0 w 94"/>
                <a:gd name="T19" fmla="*/ 0 h 9"/>
                <a:gd name="T20" fmla="*/ 10 w 94"/>
                <a:gd name="T21" fmla="*/ 0 h 9"/>
                <a:gd name="T22" fmla="*/ 22 w 94"/>
                <a:gd name="T23" fmla="*/ 2 h 9"/>
                <a:gd name="T24" fmla="*/ 33 w 94"/>
                <a:gd name="T25" fmla="*/ 2 h 9"/>
                <a:gd name="T26" fmla="*/ 44 w 94"/>
                <a:gd name="T27" fmla="*/ 2 h 9"/>
                <a:gd name="T28" fmla="*/ 57 w 94"/>
                <a:gd name="T29" fmla="*/ 2 h 9"/>
                <a:gd name="T30" fmla="*/ 69 w 94"/>
                <a:gd name="T31" fmla="*/ 2 h 9"/>
                <a:gd name="T32" fmla="*/ 80 w 94"/>
                <a:gd name="T33" fmla="*/ 0 h 9"/>
                <a:gd name="T34" fmla="*/ 93 w 94"/>
                <a:gd name="T35" fmla="*/ 0 h 9"/>
                <a:gd name="T36" fmla="*/ 93 w 94"/>
                <a:gd name="T37" fmla="*/ 8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4"/>
                <a:gd name="T58" fmla="*/ 0 h 9"/>
                <a:gd name="T59" fmla="*/ 94 w 94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4" h="9">
                  <a:moveTo>
                    <a:pt x="93" y="8"/>
                  </a:moveTo>
                  <a:lnTo>
                    <a:pt x="80" y="8"/>
                  </a:lnTo>
                  <a:lnTo>
                    <a:pt x="69" y="8"/>
                  </a:lnTo>
                  <a:lnTo>
                    <a:pt x="57" y="8"/>
                  </a:lnTo>
                  <a:lnTo>
                    <a:pt x="44" y="8"/>
                  </a:lnTo>
                  <a:lnTo>
                    <a:pt x="33" y="8"/>
                  </a:lnTo>
                  <a:lnTo>
                    <a:pt x="22" y="8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33" y="2"/>
                  </a:lnTo>
                  <a:lnTo>
                    <a:pt x="44" y="2"/>
                  </a:lnTo>
                  <a:lnTo>
                    <a:pt x="57" y="2"/>
                  </a:lnTo>
                  <a:lnTo>
                    <a:pt x="69" y="2"/>
                  </a:lnTo>
                  <a:lnTo>
                    <a:pt x="80" y="0"/>
                  </a:lnTo>
                  <a:lnTo>
                    <a:pt x="93" y="0"/>
                  </a:lnTo>
                  <a:lnTo>
                    <a:pt x="93" y="8"/>
                  </a:lnTo>
                </a:path>
              </a:pathLst>
            </a:custGeom>
            <a:solidFill>
              <a:srgbClr val="F4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72"/>
            <p:cNvSpPr>
              <a:spLocks/>
            </p:cNvSpPr>
            <p:nvPr/>
          </p:nvSpPr>
          <p:spPr bwMode="auto">
            <a:xfrm>
              <a:off x="2386" y="1536"/>
              <a:ext cx="1017" cy="206"/>
            </a:xfrm>
            <a:custGeom>
              <a:avLst/>
              <a:gdLst>
                <a:gd name="T0" fmla="*/ 1012 w 1017"/>
                <a:gd name="T1" fmla="*/ 7 h 206"/>
                <a:gd name="T2" fmla="*/ 1001 w 1017"/>
                <a:gd name="T3" fmla="*/ 23 h 206"/>
                <a:gd name="T4" fmla="*/ 983 w 1017"/>
                <a:gd name="T5" fmla="*/ 43 h 206"/>
                <a:gd name="T6" fmla="*/ 959 w 1017"/>
                <a:gd name="T7" fmla="*/ 65 h 206"/>
                <a:gd name="T8" fmla="*/ 925 w 1017"/>
                <a:gd name="T9" fmla="*/ 90 h 206"/>
                <a:gd name="T10" fmla="*/ 882 w 1017"/>
                <a:gd name="T11" fmla="*/ 113 h 206"/>
                <a:gd name="T12" fmla="*/ 830 w 1017"/>
                <a:gd name="T13" fmla="*/ 135 h 206"/>
                <a:gd name="T14" fmla="*/ 766 w 1017"/>
                <a:gd name="T15" fmla="*/ 155 h 206"/>
                <a:gd name="T16" fmla="*/ 692 w 1017"/>
                <a:gd name="T17" fmla="*/ 169 h 206"/>
                <a:gd name="T18" fmla="*/ 606 w 1017"/>
                <a:gd name="T19" fmla="*/ 178 h 206"/>
                <a:gd name="T20" fmla="*/ 506 w 1017"/>
                <a:gd name="T21" fmla="*/ 179 h 206"/>
                <a:gd name="T22" fmla="*/ 406 w 1017"/>
                <a:gd name="T23" fmla="*/ 175 h 206"/>
                <a:gd name="T24" fmla="*/ 320 w 1017"/>
                <a:gd name="T25" fmla="*/ 164 h 206"/>
                <a:gd name="T26" fmla="*/ 247 w 1017"/>
                <a:gd name="T27" fmla="*/ 149 h 206"/>
                <a:gd name="T28" fmla="*/ 184 w 1017"/>
                <a:gd name="T29" fmla="*/ 130 h 206"/>
                <a:gd name="T30" fmla="*/ 132 w 1017"/>
                <a:gd name="T31" fmla="*/ 109 h 206"/>
                <a:gd name="T32" fmla="*/ 91 w 1017"/>
                <a:gd name="T33" fmla="*/ 87 h 206"/>
                <a:gd name="T34" fmla="*/ 59 w 1017"/>
                <a:gd name="T35" fmla="*/ 65 h 206"/>
                <a:gd name="T36" fmla="*/ 33 w 1017"/>
                <a:gd name="T37" fmla="*/ 44 h 206"/>
                <a:gd name="T38" fmla="*/ 16 w 1017"/>
                <a:gd name="T39" fmla="*/ 26 h 206"/>
                <a:gd name="T40" fmla="*/ 5 w 1017"/>
                <a:gd name="T41" fmla="*/ 9 h 206"/>
                <a:gd name="T42" fmla="*/ 0 w 1017"/>
                <a:gd name="T43" fmla="*/ 1 h 206"/>
                <a:gd name="T44" fmla="*/ 4 w 1017"/>
                <a:gd name="T45" fmla="*/ 9 h 206"/>
                <a:gd name="T46" fmla="*/ 13 w 1017"/>
                <a:gd name="T47" fmla="*/ 26 h 206"/>
                <a:gd name="T48" fmla="*/ 29 w 1017"/>
                <a:gd name="T49" fmla="*/ 48 h 206"/>
                <a:gd name="T50" fmla="*/ 53 w 1017"/>
                <a:gd name="T51" fmla="*/ 73 h 206"/>
                <a:gd name="T52" fmla="*/ 87 w 1017"/>
                <a:gd name="T53" fmla="*/ 103 h 206"/>
                <a:gd name="T54" fmla="*/ 134 w 1017"/>
                <a:gd name="T55" fmla="*/ 132 h 206"/>
                <a:gd name="T56" fmla="*/ 192 w 1017"/>
                <a:gd name="T57" fmla="*/ 157 h 206"/>
                <a:gd name="T58" fmla="*/ 267 w 1017"/>
                <a:gd name="T59" fmla="*/ 179 h 206"/>
                <a:gd name="T60" fmla="*/ 358 w 1017"/>
                <a:gd name="T61" fmla="*/ 197 h 206"/>
                <a:gd name="T62" fmla="*/ 466 w 1017"/>
                <a:gd name="T63" fmla="*/ 205 h 206"/>
                <a:gd name="T64" fmla="*/ 586 w 1017"/>
                <a:gd name="T65" fmla="*/ 204 h 206"/>
                <a:gd name="T66" fmla="*/ 692 w 1017"/>
                <a:gd name="T67" fmla="*/ 192 h 206"/>
                <a:gd name="T68" fmla="*/ 777 w 1017"/>
                <a:gd name="T69" fmla="*/ 174 h 206"/>
                <a:gd name="T70" fmla="*/ 846 w 1017"/>
                <a:gd name="T71" fmla="*/ 149 h 206"/>
                <a:gd name="T72" fmla="*/ 903 w 1017"/>
                <a:gd name="T73" fmla="*/ 122 h 206"/>
                <a:gd name="T74" fmla="*/ 944 w 1017"/>
                <a:gd name="T75" fmla="*/ 93 h 206"/>
                <a:gd name="T76" fmla="*/ 973 w 1017"/>
                <a:gd name="T77" fmla="*/ 65 h 206"/>
                <a:gd name="T78" fmla="*/ 995 w 1017"/>
                <a:gd name="T79" fmla="*/ 40 h 206"/>
                <a:gd name="T80" fmla="*/ 1008 w 1017"/>
                <a:gd name="T81" fmla="*/ 19 h 206"/>
                <a:gd name="T82" fmla="*/ 1013 w 1017"/>
                <a:gd name="T83" fmla="*/ 6 h 206"/>
                <a:gd name="T84" fmla="*/ 1016 w 1017"/>
                <a:gd name="T85" fmla="*/ 0 h 2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7"/>
                <a:gd name="T130" fmla="*/ 0 h 206"/>
                <a:gd name="T131" fmla="*/ 1017 w 1017"/>
                <a:gd name="T132" fmla="*/ 206 h 2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7" h="206">
                  <a:moveTo>
                    <a:pt x="1016" y="0"/>
                  </a:moveTo>
                  <a:lnTo>
                    <a:pt x="1013" y="3"/>
                  </a:lnTo>
                  <a:lnTo>
                    <a:pt x="1012" y="7"/>
                  </a:lnTo>
                  <a:lnTo>
                    <a:pt x="1008" y="12"/>
                  </a:lnTo>
                  <a:lnTo>
                    <a:pt x="1005" y="17"/>
                  </a:lnTo>
                  <a:lnTo>
                    <a:pt x="1001" y="23"/>
                  </a:lnTo>
                  <a:lnTo>
                    <a:pt x="996" y="29"/>
                  </a:lnTo>
                  <a:lnTo>
                    <a:pt x="991" y="36"/>
                  </a:lnTo>
                  <a:lnTo>
                    <a:pt x="983" y="43"/>
                  </a:lnTo>
                  <a:lnTo>
                    <a:pt x="976" y="50"/>
                  </a:lnTo>
                  <a:lnTo>
                    <a:pt x="968" y="58"/>
                  </a:lnTo>
                  <a:lnTo>
                    <a:pt x="959" y="65"/>
                  </a:lnTo>
                  <a:lnTo>
                    <a:pt x="948" y="73"/>
                  </a:lnTo>
                  <a:lnTo>
                    <a:pt x="937" y="82"/>
                  </a:lnTo>
                  <a:lnTo>
                    <a:pt x="925" y="90"/>
                  </a:lnTo>
                  <a:lnTo>
                    <a:pt x="912" y="98"/>
                  </a:lnTo>
                  <a:lnTo>
                    <a:pt x="897" y="105"/>
                  </a:lnTo>
                  <a:lnTo>
                    <a:pt x="882" y="113"/>
                  </a:lnTo>
                  <a:lnTo>
                    <a:pt x="865" y="121"/>
                  </a:lnTo>
                  <a:lnTo>
                    <a:pt x="849" y="128"/>
                  </a:lnTo>
                  <a:lnTo>
                    <a:pt x="830" y="135"/>
                  </a:lnTo>
                  <a:lnTo>
                    <a:pt x="810" y="142"/>
                  </a:lnTo>
                  <a:lnTo>
                    <a:pt x="789" y="148"/>
                  </a:lnTo>
                  <a:lnTo>
                    <a:pt x="766" y="155"/>
                  </a:lnTo>
                  <a:lnTo>
                    <a:pt x="744" y="160"/>
                  </a:lnTo>
                  <a:lnTo>
                    <a:pt x="718" y="165"/>
                  </a:lnTo>
                  <a:lnTo>
                    <a:pt x="692" y="169"/>
                  </a:lnTo>
                  <a:lnTo>
                    <a:pt x="665" y="174"/>
                  </a:lnTo>
                  <a:lnTo>
                    <a:pt x="636" y="176"/>
                  </a:lnTo>
                  <a:lnTo>
                    <a:pt x="606" y="178"/>
                  </a:lnTo>
                  <a:lnTo>
                    <a:pt x="573" y="179"/>
                  </a:lnTo>
                  <a:lnTo>
                    <a:pt x="541" y="181"/>
                  </a:lnTo>
                  <a:lnTo>
                    <a:pt x="506" y="179"/>
                  </a:lnTo>
                  <a:lnTo>
                    <a:pt x="471" y="178"/>
                  </a:lnTo>
                  <a:lnTo>
                    <a:pt x="438" y="177"/>
                  </a:lnTo>
                  <a:lnTo>
                    <a:pt x="406" y="175"/>
                  </a:lnTo>
                  <a:lnTo>
                    <a:pt x="375" y="171"/>
                  </a:lnTo>
                  <a:lnTo>
                    <a:pt x="347" y="168"/>
                  </a:lnTo>
                  <a:lnTo>
                    <a:pt x="320" y="164"/>
                  </a:lnTo>
                  <a:lnTo>
                    <a:pt x="294" y="160"/>
                  </a:lnTo>
                  <a:lnTo>
                    <a:pt x="270" y="155"/>
                  </a:lnTo>
                  <a:lnTo>
                    <a:pt x="247" y="149"/>
                  </a:lnTo>
                  <a:lnTo>
                    <a:pt x="224" y="143"/>
                  </a:lnTo>
                  <a:lnTo>
                    <a:pt x="203" y="137"/>
                  </a:lnTo>
                  <a:lnTo>
                    <a:pt x="184" y="130"/>
                  </a:lnTo>
                  <a:lnTo>
                    <a:pt x="166" y="123"/>
                  </a:lnTo>
                  <a:lnTo>
                    <a:pt x="150" y="116"/>
                  </a:lnTo>
                  <a:lnTo>
                    <a:pt x="132" y="109"/>
                  </a:lnTo>
                  <a:lnTo>
                    <a:pt x="117" y="103"/>
                  </a:lnTo>
                  <a:lnTo>
                    <a:pt x="104" y="96"/>
                  </a:lnTo>
                  <a:lnTo>
                    <a:pt x="91" y="87"/>
                  </a:lnTo>
                  <a:lnTo>
                    <a:pt x="79" y="80"/>
                  </a:lnTo>
                  <a:lnTo>
                    <a:pt x="68" y="73"/>
                  </a:lnTo>
                  <a:lnTo>
                    <a:pt x="59" y="65"/>
                  </a:lnTo>
                  <a:lnTo>
                    <a:pt x="49" y="58"/>
                  </a:lnTo>
                  <a:lnTo>
                    <a:pt x="41" y="51"/>
                  </a:lnTo>
                  <a:lnTo>
                    <a:pt x="33" y="44"/>
                  </a:lnTo>
                  <a:lnTo>
                    <a:pt x="28" y="37"/>
                  </a:lnTo>
                  <a:lnTo>
                    <a:pt x="21" y="31"/>
                  </a:lnTo>
                  <a:lnTo>
                    <a:pt x="16" y="26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6"/>
                  </a:lnTo>
                  <a:lnTo>
                    <a:pt x="4" y="9"/>
                  </a:lnTo>
                  <a:lnTo>
                    <a:pt x="7" y="14"/>
                  </a:lnTo>
                  <a:lnTo>
                    <a:pt x="9" y="19"/>
                  </a:lnTo>
                  <a:lnTo>
                    <a:pt x="13" y="26"/>
                  </a:lnTo>
                  <a:lnTo>
                    <a:pt x="17" y="33"/>
                  </a:lnTo>
                  <a:lnTo>
                    <a:pt x="23" y="40"/>
                  </a:lnTo>
                  <a:lnTo>
                    <a:pt x="29" y="48"/>
                  </a:lnTo>
                  <a:lnTo>
                    <a:pt x="36" y="56"/>
                  </a:lnTo>
                  <a:lnTo>
                    <a:pt x="44" y="65"/>
                  </a:lnTo>
                  <a:lnTo>
                    <a:pt x="53" y="73"/>
                  </a:lnTo>
                  <a:lnTo>
                    <a:pt x="64" y="83"/>
                  </a:lnTo>
                  <a:lnTo>
                    <a:pt x="75" y="93"/>
                  </a:lnTo>
                  <a:lnTo>
                    <a:pt x="87" y="103"/>
                  </a:lnTo>
                  <a:lnTo>
                    <a:pt x="101" y="112"/>
                  </a:lnTo>
                  <a:lnTo>
                    <a:pt x="116" y="122"/>
                  </a:lnTo>
                  <a:lnTo>
                    <a:pt x="134" y="132"/>
                  </a:lnTo>
                  <a:lnTo>
                    <a:pt x="151" y="140"/>
                  </a:lnTo>
                  <a:lnTo>
                    <a:pt x="171" y="149"/>
                  </a:lnTo>
                  <a:lnTo>
                    <a:pt x="192" y="157"/>
                  </a:lnTo>
                  <a:lnTo>
                    <a:pt x="216" y="165"/>
                  </a:lnTo>
                  <a:lnTo>
                    <a:pt x="240" y="174"/>
                  </a:lnTo>
                  <a:lnTo>
                    <a:pt x="267" y="179"/>
                  </a:lnTo>
                  <a:lnTo>
                    <a:pt x="295" y="186"/>
                  </a:lnTo>
                  <a:lnTo>
                    <a:pt x="324" y="192"/>
                  </a:lnTo>
                  <a:lnTo>
                    <a:pt x="358" y="197"/>
                  </a:lnTo>
                  <a:lnTo>
                    <a:pt x="391" y="200"/>
                  </a:lnTo>
                  <a:lnTo>
                    <a:pt x="427" y="204"/>
                  </a:lnTo>
                  <a:lnTo>
                    <a:pt x="466" y="205"/>
                  </a:lnTo>
                  <a:lnTo>
                    <a:pt x="506" y="205"/>
                  </a:lnTo>
                  <a:lnTo>
                    <a:pt x="547" y="205"/>
                  </a:lnTo>
                  <a:lnTo>
                    <a:pt x="586" y="204"/>
                  </a:lnTo>
                  <a:lnTo>
                    <a:pt x="623" y="200"/>
                  </a:lnTo>
                  <a:lnTo>
                    <a:pt x="658" y="197"/>
                  </a:lnTo>
                  <a:lnTo>
                    <a:pt x="692" y="192"/>
                  </a:lnTo>
                  <a:lnTo>
                    <a:pt x="722" y="186"/>
                  </a:lnTo>
                  <a:lnTo>
                    <a:pt x="750" y="179"/>
                  </a:lnTo>
                  <a:lnTo>
                    <a:pt x="777" y="174"/>
                  </a:lnTo>
                  <a:lnTo>
                    <a:pt x="802" y="165"/>
                  </a:lnTo>
                  <a:lnTo>
                    <a:pt x="825" y="157"/>
                  </a:lnTo>
                  <a:lnTo>
                    <a:pt x="846" y="149"/>
                  </a:lnTo>
                  <a:lnTo>
                    <a:pt x="866" y="140"/>
                  </a:lnTo>
                  <a:lnTo>
                    <a:pt x="885" y="132"/>
                  </a:lnTo>
                  <a:lnTo>
                    <a:pt x="903" y="122"/>
                  </a:lnTo>
                  <a:lnTo>
                    <a:pt x="917" y="112"/>
                  </a:lnTo>
                  <a:lnTo>
                    <a:pt x="931" y="103"/>
                  </a:lnTo>
                  <a:lnTo>
                    <a:pt x="944" y="93"/>
                  </a:lnTo>
                  <a:lnTo>
                    <a:pt x="956" y="83"/>
                  </a:lnTo>
                  <a:lnTo>
                    <a:pt x="965" y="73"/>
                  </a:lnTo>
                  <a:lnTo>
                    <a:pt x="973" y="65"/>
                  </a:lnTo>
                  <a:lnTo>
                    <a:pt x="983" y="56"/>
                  </a:lnTo>
                  <a:lnTo>
                    <a:pt x="988" y="48"/>
                  </a:lnTo>
                  <a:lnTo>
                    <a:pt x="995" y="40"/>
                  </a:lnTo>
                  <a:lnTo>
                    <a:pt x="1000" y="33"/>
                  </a:lnTo>
                  <a:lnTo>
                    <a:pt x="1004" y="26"/>
                  </a:lnTo>
                  <a:lnTo>
                    <a:pt x="1008" y="19"/>
                  </a:lnTo>
                  <a:lnTo>
                    <a:pt x="1011" y="14"/>
                  </a:lnTo>
                  <a:lnTo>
                    <a:pt x="1012" y="9"/>
                  </a:lnTo>
                  <a:lnTo>
                    <a:pt x="1013" y="6"/>
                  </a:lnTo>
                  <a:lnTo>
                    <a:pt x="1015" y="2"/>
                  </a:lnTo>
                  <a:lnTo>
                    <a:pt x="1016" y="1"/>
                  </a:lnTo>
                  <a:lnTo>
                    <a:pt x="1016" y="0"/>
                  </a:lnTo>
                </a:path>
              </a:pathLst>
            </a:custGeom>
            <a:solidFill>
              <a:srgbClr val="1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73"/>
            <p:cNvSpPr>
              <a:spLocks/>
            </p:cNvSpPr>
            <p:nvPr/>
          </p:nvSpPr>
          <p:spPr bwMode="auto">
            <a:xfrm>
              <a:off x="2399" y="1557"/>
              <a:ext cx="990" cy="184"/>
            </a:xfrm>
            <a:custGeom>
              <a:avLst/>
              <a:gdLst>
                <a:gd name="T0" fmla="*/ 980 w 990"/>
                <a:gd name="T1" fmla="*/ 10 h 184"/>
                <a:gd name="T2" fmla="*/ 954 w 990"/>
                <a:gd name="T3" fmla="*/ 35 h 184"/>
                <a:gd name="T4" fmla="*/ 920 w 990"/>
                <a:gd name="T5" fmla="*/ 61 h 184"/>
                <a:gd name="T6" fmla="*/ 874 w 990"/>
                <a:gd name="T7" fmla="*/ 89 h 184"/>
                <a:gd name="T8" fmla="*/ 815 w 990"/>
                <a:gd name="T9" fmla="*/ 115 h 184"/>
                <a:gd name="T10" fmla="*/ 742 w 990"/>
                <a:gd name="T11" fmla="*/ 137 h 184"/>
                <a:gd name="T12" fmla="*/ 655 w 990"/>
                <a:gd name="T13" fmla="*/ 153 h 184"/>
                <a:gd name="T14" fmla="*/ 551 w 990"/>
                <a:gd name="T15" fmla="*/ 161 h 184"/>
                <a:gd name="T16" fmla="*/ 431 w 990"/>
                <a:gd name="T17" fmla="*/ 158 h 184"/>
                <a:gd name="T18" fmla="*/ 322 w 990"/>
                <a:gd name="T19" fmla="*/ 146 h 184"/>
                <a:gd name="T20" fmla="*/ 231 w 990"/>
                <a:gd name="T21" fmla="*/ 129 h 184"/>
                <a:gd name="T22" fmla="*/ 159 w 990"/>
                <a:gd name="T23" fmla="*/ 106 h 184"/>
                <a:gd name="T24" fmla="*/ 101 w 990"/>
                <a:gd name="T25" fmla="*/ 81 h 184"/>
                <a:gd name="T26" fmla="*/ 57 w 990"/>
                <a:gd name="T27" fmla="*/ 55 h 184"/>
                <a:gd name="T28" fmla="*/ 27 w 990"/>
                <a:gd name="T29" fmla="*/ 30 h 184"/>
                <a:gd name="T30" fmla="*/ 7 w 990"/>
                <a:gd name="T31" fmla="*/ 9 h 184"/>
                <a:gd name="T32" fmla="*/ 0 w 990"/>
                <a:gd name="T33" fmla="*/ 1 h 184"/>
                <a:gd name="T34" fmla="*/ 9 w 990"/>
                <a:gd name="T35" fmla="*/ 16 h 184"/>
                <a:gd name="T36" fmla="*/ 31 w 990"/>
                <a:gd name="T37" fmla="*/ 41 h 184"/>
                <a:gd name="T38" fmla="*/ 65 w 990"/>
                <a:gd name="T39" fmla="*/ 74 h 184"/>
                <a:gd name="T40" fmla="*/ 119 w 990"/>
                <a:gd name="T41" fmla="*/ 108 h 184"/>
                <a:gd name="T42" fmla="*/ 194 w 990"/>
                <a:gd name="T43" fmla="*/ 140 h 184"/>
                <a:gd name="T44" fmla="*/ 292 w 990"/>
                <a:gd name="T45" fmla="*/ 166 h 184"/>
                <a:gd name="T46" fmla="*/ 418 w 990"/>
                <a:gd name="T47" fmla="*/ 181 h 184"/>
                <a:gd name="T48" fmla="*/ 569 w 990"/>
                <a:gd name="T49" fmla="*/ 181 h 184"/>
                <a:gd name="T50" fmla="*/ 697 w 990"/>
                <a:gd name="T51" fmla="*/ 166 h 184"/>
                <a:gd name="T52" fmla="*/ 797 w 990"/>
                <a:gd name="T53" fmla="*/ 140 h 184"/>
                <a:gd name="T54" fmla="*/ 872 w 990"/>
                <a:gd name="T55" fmla="*/ 109 h 184"/>
                <a:gd name="T56" fmla="*/ 925 w 990"/>
                <a:gd name="T57" fmla="*/ 75 h 184"/>
                <a:gd name="T58" fmla="*/ 960 w 990"/>
                <a:gd name="T59" fmla="*/ 43 h 184"/>
                <a:gd name="T60" fmla="*/ 980 w 990"/>
                <a:gd name="T61" fmla="*/ 17 h 184"/>
                <a:gd name="T62" fmla="*/ 988 w 990"/>
                <a:gd name="T63" fmla="*/ 2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90"/>
                <a:gd name="T97" fmla="*/ 0 h 184"/>
                <a:gd name="T98" fmla="*/ 990 w 990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90" h="184">
                  <a:moveTo>
                    <a:pt x="989" y="0"/>
                  </a:moveTo>
                  <a:lnTo>
                    <a:pt x="980" y="10"/>
                  </a:lnTo>
                  <a:lnTo>
                    <a:pt x="968" y="22"/>
                  </a:lnTo>
                  <a:lnTo>
                    <a:pt x="954" y="35"/>
                  </a:lnTo>
                  <a:lnTo>
                    <a:pt x="938" y="47"/>
                  </a:lnTo>
                  <a:lnTo>
                    <a:pt x="920" y="61"/>
                  </a:lnTo>
                  <a:lnTo>
                    <a:pt x="898" y="75"/>
                  </a:lnTo>
                  <a:lnTo>
                    <a:pt x="874" y="89"/>
                  </a:lnTo>
                  <a:lnTo>
                    <a:pt x="846" y="102"/>
                  </a:lnTo>
                  <a:lnTo>
                    <a:pt x="815" y="115"/>
                  </a:lnTo>
                  <a:lnTo>
                    <a:pt x="781" y="127"/>
                  </a:lnTo>
                  <a:lnTo>
                    <a:pt x="742" y="137"/>
                  </a:lnTo>
                  <a:lnTo>
                    <a:pt x="701" y="146"/>
                  </a:lnTo>
                  <a:lnTo>
                    <a:pt x="655" y="153"/>
                  </a:lnTo>
                  <a:lnTo>
                    <a:pt x="605" y="158"/>
                  </a:lnTo>
                  <a:lnTo>
                    <a:pt x="551" y="161"/>
                  </a:lnTo>
                  <a:lnTo>
                    <a:pt x="492" y="161"/>
                  </a:lnTo>
                  <a:lnTo>
                    <a:pt x="431" y="158"/>
                  </a:lnTo>
                  <a:lnTo>
                    <a:pt x="374" y="153"/>
                  </a:lnTo>
                  <a:lnTo>
                    <a:pt x="322" y="146"/>
                  </a:lnTo>
                  <a:lnTo>
                    <a:pt x="275" y="139"/>
                  </a:lnTo>
                  <a:lnTo>
                    <a:pt x="231" y="129"/>
                  </a:lnTo>
                  <a:lnTo>
                    <a:pt x="194" y="119"/>
                  </a:lnTo>
                  <a:lnTo>
                    <a:pt x="159" y="106"/>
                  </a:lnTo>
                  <a:lnTo>
                    <a:pt x="128" y="93"/>
                  </a:lnTo>
                  <a:lnTo>
                    <a:pt x="101" y="81"/>
                  </a:lnTo>
                  <a:lnTo>
                    <a:pt x="77" y="68"/>
                  </a:lnTo>
                  <a:lnTo>
                    <a:pt x="57" y="55"/>
                  </a:lnTo>
                  <a:lnTo>
                    <a:pt x="41" y="43"/>
                  </a:lnTo>
                  <a:lnTo>
                    <a:pt x="27" y="30"/>
                  </a:lnTo>
                  <a:lnTo>
                    <a:pt x="15" y="18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8"/>
                  </a:lnTo>
                  <a:lnTo>
                    <a:pt x="9" y="16"/>
                  </a:lnTo>
                  <a:lnTo>
                    <a:pt x="17" y="28"/>
                  </a:lnTo>
                  <a:lnTo>
                    <a:pt x="31" y="41"/>
                  </a:lnTo>
                  <a:lnTo>
                    <a:pt x="45" y="58"/>
                  </a:lnTo>
                  <a:lnTo>
                    <a:pt x="65" y="74"/>
                  </a:lnTo>
                  <a:lnTo>
                    <a:pt x="91" y="91"/>
                  </a:lnTo>
                  <a:lnTo>
                    <a:pt x="119" y="108"/>
                  </a:lnTo>
                  <a:lnTo>
                    <a:pt x="153" y="124"/>
                  </a:lnTo>
                  <a:lnTo>
                    <a:pt x="194" y="140"/>
                  </a:lnTo>
                  <a:lnTo>
                    <a:pt x="240" y="154"/>
                  </a:lnTo>
                  <a:lnTo>
                    <a:pt x="292" y="166"/>
                  </a:lnTo>
                  <a:lnTo>
                    <a:pt x="351" y="175"/>
                  </a:lnTo>
                  <a:lnTo>
                    <a:pt x="418" y="181"/>
                  </a:lnTo>
                  <a:lnTo>
                    <a:pt x="492" y="183"/>
                  </a:lnTo>
                  <a:lnTo>
                    <a:pt x="569" y="181"/>
                  </a:lnTo>
                  <a:lnTo>
                    <a:pt x="637" y="175"/>
                  </a:lnTo>
                  <a:lnTo>
                    <a:pt x="697" y="166"/>
                  </a:lnTo>
                  <a:lnTo>
                    <a:pt x="750" y="154"/>
                  </a:lnTo>
                  <a:lnTo>
                    <a:pt x="797" y="140"/>
                  </a:lnTo>
                  <a:lnTo>
                    <a:pt x="837" y="124"/>
                  </a:lnTo>
                  <a:lnTo>
                    <a:pt x="872" y="109"/>
                  </a:lnTo>
                  <a:lnTo>
                    <a:pt x="901" y="92"/>
                  </a:lnTo>
                  <a:lnTo>
                    <a:pt x="925" y="75"/>
                  </a:lnTo>
                  <a:lnTo>
                    <a:pt x="944" y="58"/>
                  </a:lnTo>
                  <a:lnTo>
                    <a:pt x="960" y="43"/>
                  </a:lnTo>
                  <a:lnTo>
                    <a:pt x="972" y="29"/>
                  </a:lnTo>
                  <a:lnTo>
                    <a:pt x="980" y="17"/>
                  </a:lnTo>
                  <a:lnTo>
                    <a:pt x="985" y="8"/>
                  </a:lnTo>
                  <a:lnTo>
                    <a:pt x="988" y="2"/>
                  </a:lnTo>
                  <a:lnTo>
                    <a:pt x="989" y="0"/>
                  </a:lnTo>
                </a:path>
              </a:pathLst>
            </a:custGeom>
            <a:solidFill>
              <a:srgbClr val="2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Freeform 74"/>
            <p:cNvSpPr>
              <a:spLocks/>
            </p:cNvSpPr>
            <p:nvPr/>
          </p:nvSpPr>
          <p:spPr bwMode="auto">
            <a:xfrm>
              <a:off x="2409" y="1574"/>
              <a:ext cx="968" cy="165"/>
            </a:xfrm>
            <a:custGeom>
              <a:avLst/>
              <a:gdLst>
                <a:gd name="T0" fmla="*/ 952 w 968"/>
                <a:gd name="T1" fmla="*/ 14 h 165"/>
                <a:gd name="T2" fmla="*/ 919 w 968"/>
                <a:gd name="T3" fmla="*/ 40 h 165"/>
                <a:gd name="T4" fmla="*/ 877 w 968"/>
                <a:gd name="T5" fmla="*/ 67 h 165"/>
                <a:gd name="T6" fmla="*/ 828 w 968"/>
                <a:gd name="T7" fmla="*/ 90 h 165"/>
                <a:gd name="T8" fmla="*/ 770 w 968"/>
                <a:gd name="T9" fmla="*/ 111 h 165"/>
                <a:gd name="T10" fmla="*/ 702 w 968"/>
                <a:gd name="T11" fmla="*/ 128 h 165"/>
                <a:gd name="T12" fmla="*/ 623 w 968"/>
                <a:gd name="T13" fmla="*/ 140 h 165"/>
                <a:gd name="T14" fmla="*/ 532 w 968"/>
                <a:gd name="T15" fmla="*/ 146 h 165"/>
                <a:gd name="T16" fmla="*/ 426 w 968"/>
                <a:gd name="T17" fmla="*/ 143 h 165"/>
                <a:gd name="T18" fmla="*/ 325 w 968"/>
                <a:gd name="T19" fmla="*/ 134 h 165"/>
                <a:gd name="T20" fmla="*/ 241 w 968"/>
                <a:gd name="T21" fmla="*/ 119 h 165"/>
                <a:gd name="T22" fmla="*/ 171 w 968"/>
                <a:gd name="T23" fmla="*/ 99 h 165"/>
                <a:gd name="T24" fmla="*/ 113 w 968"/>
                <a:gd name="T25" fmla="*/ 76 h 165"/>
                <a:gd name="T26" fmla="*/ 68 w 968"/>
                <a:gd name="T27" fmla="*/ 53 h 165"/>
                <a:gd name="T28" fmla="*/ 33 w 968"/>
                <a:gd name="T29" fmla="*/ 31 h 165"/>
                <a:gd name="T30" fmla="*/ 9 w 968"/>
                <a:gd name="T31" fmla="*/ 9 h 165"/>
                <a:gd name="T32" fmla="*/ 1 w 968"/>
                <a:gd name="T33" fmla="*/ 2 h 165"/>
                <a:gd name="T34" fmla="*/ 11 w 968"/>
                <a:gd name="T35" fmla="*/ 15 h 165"/>
                <a:gd name="T36" fmla="*/ 33 w 968"/>
                <a:gd name="T37" fmla="*/ 38 h 165"/>
                <a:gd name="T38" fmla="*/ 70 w 968"/>
                <a:gd name="T39" fmla="*/ 67 h 165"/>
                <a:gd name="T40" fmla="*/ 125 w 968"/>
                <a:gd name="T41" fmla="*/ 97 h 165"/>
                <a:gd name="T42" fmla="*/ 197 w 968"/>
                <a:gd name="T43" fmla="*/ 126 h 165"/>
                <a:gd name="T44" fmla="*/ 292 w 968"/>
                <a:gd name="T45" fmla="*/ 149 h 165"/>
                <a:gd name="T46" fmla="*/ 411 w 968"/>
                <a:gd name="T47" fmla="*/ 162 h 165"/>
                <a:gd name="T48" fmla="*/ 553 w 968"/>
                <a:gd name="T49" fmla="*/ 162 h 165"/>
                <a:gd name="T50" fmla="*/ 676 w 968"/>
                <a:gd name="T51" fmla="*/ 149 h 165"/>
                <a:gd name="T52" fmla="*/ 773 w 968"/>
                <a:gd name="T53" fmla="*/ 127 h 165"/>
                <a:gd name="T54" fmla="*/ 846 w 968"/>
                <a:gd name="T55" fmla="*/ 98 h 165"/>
                <a:gd name="T56" fmla="*/ 899 w 968"/>
                <a:gd name="T57" fmla="*/ 68 h 165"/>
                <a:gd name="T58" fmla="*/ 935 w 968"/>
                <a:gd name="T59" fmla="*/ 39 h 165"/>
                <a:gd name="T60" fmla="*/ 958 w 968"/>
                <a:gd name="T61" fmla="*/ 17 h 165"/>
                <a:gd name="T62" fmla="*/ 966 w 968"/>
                <a:gd name="T63" fmla="*/ 3 h 1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8"/>
                <a:gd name="T97" fmla="*/ 0 h 165"/>
                <a:gd name="T98" fmla="*/ 968 w 968"/>
                <a:gd name="T99" fmla="*/ 165 h 1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8" h="165">
                  <a:moveTo>
                    <a:pt x="967" y="1"/>
                  </a:moveTo>
                  <a:lnTo>
                    <a:pt x="952" y="14"/>
                  </a:lnTo>
                  <a:lnTo>
                    <a:pt x="936" y="28"/>
                  </a:lnTo>
                  <a:lnTo>
                    <a:pt x="919" y="40"/>
                  </a:lnTo>
                  <a:lnTo>
                    <a:pt x="899" y="53"/>
                  </a:lnTo>
                  <a:lnTo>
                    <a:pt x="877" y="67"/>
                  </a:lnTo>
                  <a:lnTo>
                    <a:pt x="853" y="79"/>
                  </a:lnTo>
                  <a:lnTo>
                    <a:pt x="828" y="90"/>
                  </a:lnTo>
                  <a:lnTo>
                    <a:pt x="800" y="102"/>
                  </a:lnTo>
                  <a:lnTo>
                    <a:pt x="770" y="111"/>
                  </a:lnTo>
                  <a:lnTo>
                    <a:pt x="737" y="120"/>
                  </a:lnTo>
                  <a:lnTo>
                    <a:pt x="702" y="128"/>
                  </a:lnTo>
                  <a:lnTo>
                    <a:pt x="663" y="135"/>
                  </a:lnTo>
                  <a:lnTo>
                    <a:pt x="623" y="140"/>
                  </a:lnTo>
                  <a:lnTo>
                    <a:pt x="579" y="144"/>
                  </a:lnTo>
                  <a:lnTo>
                    <a:pt x="532" y="146"/>
                  </a:lnTo>
                  <a:lnTo>
                    <a:pt x="482" y="146"/>
                  </a:lnTo>
                  <a:lnTo>
                    <a:pt x="426" y="143"/>
                  </a:lnTo>
                  <a:lnTo>
                    <a:pt x="374" y="140"/>
                  </a:lnTo>
                  <a:lnTo>
                    <a:pt x="325" y="134"/>
                  </a:lnTo>
                  <a:lnTo>
                    <a:pt x="281" y="127"/>
                  </a:lnTo>
                  <a:lnTo>
                    <a:pt x="241" y="119"/>
                  </a:lnTo>
                  <a:lnTo>
                    <a:pt x="204" y="110"/>
                  </a:lnTo>
                  <a:lnTo>
                    <a:pt x="171" y="99"/>
                  </a:lnTo>
                  <a:lnTo>
                    <a:pt x="141" y="88"/>
                  </a:lnTo>
                  <a:lnTo>
                    <a:pt x="113" y="76"/>
                  </a:lnTo>
                  <a:lnTo>
                    <a:pt x="90" y="66"/>
                  </a:lnTo>
                  <a:lnTo>
                    <a:pt x="68" y="53"/>
                  </a:lnTo>
                  <a:lnTo>
                    <a:pt x="50" y="42"/>
                  </a:lnTo>
                  <a:lnTo>
                    <a:pt x="33" y="31"/>
                  </a:lnTo>
                  <a:lnTo>
                    <a:pt x="20" y="20"/>
                  </a:lnTo>
                  <a:lnTo>
                    <a:pt x="9" y="9"/>
                  </a:lnTo>
                  <a:lnTo>
                    <a:pt x="0" y="0"/>
                  </a:lnTo>
                  <a:lnTo>
                    <a:pt x="1" y="2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20" y="25"/>
                  </a:lnTo>
                  <a:lnTo>
                    <a:pt x="33" y="38"/>
                  </a:lnTo>
                  <a:lnTo>
                    <a:pt x="50" y="52"/>
                  </a:lnTo>
                  <a:lnTo>
                    <a:pt x="70" y="67"/>
                  </a:lnTo>
                  <a:lnTo>
                    <a:pt x="95" y="82"/>
                  </a:lnTo>
                  <a:lnTo>
                    <a:pt x="125" y="97"/>
                  </a:lnTo>
                  <a:lnTo>
                    <a:pt x="158" y="112"/>
                  </a:lnTo>
                  <a:lnTo>
                    <a:pt x="197" y="126"/>
                  </a:lnTo>
                  <a:lnTo>
                    <a:pt x="242" y="137"/>
                  </a:lnTo>
                  <a:lnTo>
                    <a:pt x="292" y="149"/>
                  </a:lnTo>
                  <a:lnTo>
                    <a:pt x="350" y="156"/>
                  </a:lnTo>
                  <a:lnTo>
                    <a:pt x="411" y="162"/>
                  </a:lnTo>
                  <a:lnTo>
                    <a:pt x="482" y="164"/>
                  </a:lnTo>
                  <a:lnTo>
                    <a:pt x="553" y="162"/>
                  </a:lnTo>
                  <a:lnTo>
                    <a:pt x="619" y="157"/>
                  </a:lnTo>
                  <a:lnTo>
                    <a:pt x="676" y="149"/>
                  </a:lnTo>
                  <a:lnTo>
                    <a:pt x="727" y="139"/>
                  </a:lnTo>
                  <a:lnTo>
                    <a:pt x="773" y="127"/>
                  </a:lnTo>
                  <a:lnTo>
                    <a:pt x="812" y="112"/>
                  </a:lnTo>
                  <a:lnTo>
                    <a:pt x="846" y="98"/>
                  </a:lnTo>
                  <a:lnTo>
                    <a:pt x="875" y="83"/>
                  </a:lnTo>
                  <a:lnTo>
                    <a:pt x="899" y="68"/>
                  </a:lnTo>
                  <a:lnTo>
                    <a:pt x="919" y="53"/>
                  </a:lnTo>
                  <a:lnTo>
                    <a:pt x="935" y="39"/>
                  </a:lnTo>
                  <a:lnTo>
                    <a:pt x="948" y="27"/>
                  </a:lnTo>
                  <a:lnTo>
                    <a:pt x="958" y="17"/>
                  </a:lnTo>
                  <a:lnTo>
                    <a:pt x="963" y="9"/>
                  </a:lnTo>
                  <a:lnTo>
                    <a:pt x="966" y="3"/>
                  </a:lnTo>
                  <a:lnTo>
                    <a:pt x="967" y="1"/>
                  </a:lnTo>
                </a:path>
              </a:pathLst>
            </a:custGeom>
            <a:solidFill>
              <a:srgbClr val="38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Freeform 75"/>
            <p:cNvSpPr>
              <a:spLocks/>
            </p:cNvSpPr>
            <p:nvPr/>
          </p:nvSpPr>
          <p:spPr bwMode="auto">
            <a:xfrm>
              <a:off x="2422" y="1595"/>
              <a:ext cx="939" cy="144"/>
            </a:xfrm>
            <a:custGeom>
              <a:avLst/>
              <a:gdLst>
                <a:gd name="T0" fmla="*/ 417 w 939"/>
                <a:gd name="T1" fmla="*/ 126 h 144"/>
                <a:gd name="T2" fmla="*/ 326 w 939"/>
                <a:gd name="T3" fmla="*/ 118 h 144"/>
                <a:gd name="T4" fmla="*/ 249 w 939"/>
                <a:gd name="T5" fmla="*/ 105 h 144"/>
                <a:gd name="T6" fmla="*/ 180 w 939"/>
                <a:gd name="T7" fmla="*/ 90 h 144"/>
                <a:gd name="T8" fmla="*/ 123 w 939"/>
                <a:gd name="T9" fmla="*/ 71 h 144"/>
                <a:gd name="T10" fmla="*/ 76 w 939"/>
                <a:gd name="T11" fmla="*/ 51 h 144"/>
                <a:gd name="T12" fmla="*/ 40 w 939"/>
                <a:gd name="T13" fmla="*/ 30 h 144"/>
                <a:gd name="T14" fmla="*/ 11 w 939"/>
                <a:gd name="T15" fmla="*/ 10 h 144"/>
                <a:gd name="T16" fmla="*/ 1 w 939"/>
                <a:gd name="T17" fmla="*/ 1 h 144"/>
                <a:gd name="T18" fmla="*/ 12 w 939"/>
                <a:gd name="T19" fmla="*/ 14 h 144"/>
                <a:gd name="T20" fmla="*/ 36 w 939"/>
                <a:gd name="T21" fmla="*/ 33 h 144"/>
                <a:gd name="T22" fmla="*/ 72 w 939"/>
                <a:gd name="T23" fmla="*/ 57 h 144"/>
                <a:gd name="T24" fmla="*/ 127 w 939"/>
                <a:gd name="T25" fmla="*/ 84 h 144"/>
                <a:gd name="T26" fmla="*/ 198 w 939"/>
                <a:gd name="T27" fmla="*/ 109 h 144"/>
                <a:gd name="T28" fmla="*/ 289 w 939"/>
                <a:gd name="T29" fmla="*/ 129 h 144"/>
                <a:gd name="T30" fmla="*/ 402 w 939"/>
                <a:gd name="T31" fmla="*/ 141 h 144"/>
                <a:gd name="T32" fmla="*/ 534 w 939"/>
                <a:gd name="T33" fmla="*/ 142 h 144"/>
                <a:gd name="T34" fmla="*/ 649 w 939"/>
                <a:gd name="T35" fmla="*/ 130 h 144"/>
                <a:gd name="T36" fmla="*/ 742 w 939"/>
                <a:gd name="T37" fmla="*/ 110 h 144"/>
                <a:gd name="T38" fmla="*/ 814 w 939"/>
                <a:gd name="T39" fmla="*/ 86 h 144"/>
                <a:gd name="T40" fmla="*/ 867 w 939"/>
                <a:gd name="T41" fmla="*/ 59 h 144"/>
                <a:gd name="T42" fmla="*/ 905 w 939"/>
                <a:gd name="T43" fmla="*/ 35 h 144"/>
                <a:gd name="T44" fmla="*/ 927 w 939"/>
                <a:gd name="T45" fmla="*/ 16 h 144"/>
                <a:gd name="T46" fmla="*/ 937 w 939"/>
                <a:gd name="T47" fmla="*/ 3 h 144"/>
                <a:gd name="T48" fmla="*/ 918 w 939"/>
                <a:gd name="T49" fmla="*/ 18 h 144"/>
                <a:gd name="T50" fmla="*/ 875 w 939"/>
                <a:gd name="T51" fmla="*/ 46 h 144"/>
                <a:gd name="T52" fmla="*/ 827 w 939"/>
                <a:gd name="T53" fmla="*/ 70 h 144"/>
                <a:gd name="T54" fmla="*/ 775 w 939"/>
                <a:gd name="T55" fmla="*/ 90 h 144"/>
                <a:gd name="T56" fmla="*/ 718 w 939"/>
                <a:gd name="T57" fmla="*/ 105 h 144"/>
                <a:gd name="T58" fmla="*/ 653 w 939"/>
                <a:gd name="T59" fmla="*/ 118 h 144"/>
                <a:gd name="T60" fmla="*/ 584 w 939"/>
                <a:gd name="T61" fmla="*/ 125 h 144"/>
                <a:gd name="T62" fmla="*/ 508 w 939"/>
                <a:gd name="T63" fmla="*/ 127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9"/>
                <a:gd name="T97" fmla="*/ 0 h 144"/>
                <a:gd name="T98" fmla="*/ 939 w 939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9" h="144">
                  <a:moveTo>
                    <a:pt x="468" y="127"/>
                  </a:moveTo>
                  <a:lnTo>
                    <a:pt x="417" y="126"/>
                  </a:lnTo>
                  <a:lnTo>
                    <a:pt x="370" y="122"/>
                  </a:lnTo>
                  <a:lnTo>
                    <a:pt x="326" y="118"/>
                  </a:lnTo>
                  <a:lnTo>
                    <a:pt x="286" y="113"/>
                  </a:lnTo>
                  <a:lnTo>
                    <a:pt x="249" y="105"/>
                  </a:lnTo>
                  <a:lnTo>
                    <a:pt x="212" y="98"/>
                  </a:lnTo>
                  <a:lnTo>
                    <a:pt x="180" y="90"/>
                  </a:lnTo>
                  <a:lnTo>
                    <a:pt x="150" y="81"/>
                  </a:lnTo>
                  <a:lnTo>
                    <a:pt x="123" y="71"/>
                  </a:lnTo>
                  <a:lnTo>
                    <a:pt x="99" y="62"/>
                  </a:lnTo>
                  <a:lnTo>
                    <a:pt x="76" y="51"/>
                  </a:lnTo>
                  <a:lnTo>
                    <a:pt x="56" y="40"/>
                  </a:lnTo>
                  <a:lnTo>
                    <a:pt x="40" y="30"/>
                  </a:lnTo>
                  <a:lnTo>
                    <a:pt x="24" y="21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1" y="1"/>
                  </a:lnTo>
                  <a:lnTo>
                    <a:pt x="5" y="6"/>
                  </a:lnTo>
                  <a:lnTo>
                    <a:pt x="12" y="14"/>
                  </a:lnTo>
                  <a:lnTo>
                    <a:pt x="21" y="22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72" y="57"/>
                  </a:lnTo>
                  <a:lnTo>
                    <a:pt x="98" y="71"/>
                  </a:lnTo>
                  <a:lnTo>
                    <a:pt x="127" y="84"/>
                  </a:lnTo>
                  <a:lnTo>
                    <a:pt x="159" y="97"/>
                  </a:lnTo>
                  <a:lnTo>
                    <a:pt x="198" y="109"/>
                  </a:lnTo>
                  <a:lnTo>
                    <a:pt x="241" y="120"/>
                  </a:lnTo>
                  <a:lnTo>
                    <a:pt x="289" y="129"/>
                  </a:lnTo>
                  <a:lnTo>
                    <a:pt x="342" y="136"/>
                  </a:lnTo>
                  <a:lnTo>
                    <a:pt x="402" y="141"/>
                  </a:lnTo>
                  <a:lnTo>
                    <a:pt x="468" y="143"/>
                  </a:lnTo>
                  <a:lnTo>
                    <a:pt x="534" y="142"/>
                  </a:lnTo>
                  <a:lnTo>
                    <a:pt x="595" y="136"/>
                  </a:lnTo>
                  <a:lnTo>
                    <a:pt x="649" y="130"/>
                  </a:lnTo>
                  <a:lnTo>
                    <a:pt x="699" y="121"/>
                  </a:lnTo>
                  <a:lnTo>
                    <a:pt x="742" y="110"/>
                  </a:lnTo>
                  <a:lnTo>
                    <a:pt x="780" y="98"/>
                  </a:lnTo>
                  <a:lnTo>
                    <a:pt x="814" y="86"/>
                  </a:lnTo>
                  <a:lnTo>
                    <a:pt x="843" y="73"/>
                  </a:lnTo>
                  <a:lnTo>
                    <a:pt x="867" y="59"/>
                  </a:lnTo>
                  <a:lnTo>
                    <a:pt x="887" y="47"/>
                  </a:lnTo>
                  <a:lnTo>
                    <a:pt x="905" y="35"/>
                  </a:lnTo>
                  <a:lnTo>
                    <a:pt x="918" y="25"/>
                  </a:lnTo>
                  <a:lnTo>
                    <a:pt x="927" y="16"/>
                  </a:lnTo>
                  <a:lnTo>
                    <a:pt x="934" y="8"/>
                  </a:lnTo>
                  <a:lnTo>
                    <a:pt x="937" y="3"/>
                  </a:lnTo>
                  <a:lnTo>
                    <a:pt x="938" y="2"/>
                  </a:lnTo>
                  <a:lnTo>
                    <a:pt x="918" y="18"/>
                  </a:lnTo>
                  <a:lnTo>
                    <a:pt x="897" y="32"/>
                  </a:lnTo>
                  <a:lnTo>
                    <a:pt x="875" y="46"/>
                  </a:lnTo>
                  <a:lnTo>
                    <a:pt x="851" y="58"/>
                  </a:lnTo>
                  <a:lnTo>
                    <a:pt x="827" y="70"/>
                  </a:lnTo>
                  <a:lnTo>
                    <a:pt x="802" y="81"/>
                  </a:lnTo>
                  <a:lnTo>
                    <a:pt x="775" y="90"/>
                  </a:lnTo>
                  <a:lnTo>
                    <a:pt x="747" y="98"/>
                  </a:lnTo>
                  <a:lnTo>
                    <a:pt x="718" y="105"/>
                  </a:lnTo>
                  <a:lnTo>
                    <a:pt x="685" y="112"/>
                  </a:lnTo>
                  <a:lnTo>
                    <a:pt x="653" y="118"/>
                  </a:lnTo>
                  <a:lnTo>
                    <a:pt x="620" y="121"/>
                  </a:lnTo>
                  <a:lnTo>
                    <a:pt x="584" y="125"/>
                  </a:lnTo>
                  <a:lnTo>
                    <a:pt x="546" y="127"/>
                  </a:lnTo>
                  <a:lnTo>
                    <a:pt x="508" y="127"/>
                  </a:lnTo>
                  <a:lnTo>
                    <a:pt x="468" y="127"/>
                  </a:lnTo>
                </a:path>
              </a:pathLst>
            </a:custGeom>
            <a:solidFill>
              <a:srgbClr val="491E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76"/>
            <p:cNvSpPr>
              <a:spLocks/>
            </p:cNvSpPr>
            <p:nvPr/>
          </p:nvSpPr>
          <p:spPr bwMode="auto">
            <a:xfrm>
              <a:off x="2448" y="1614"/>
              <a:ext cx="889" cy="122"/>
            </a:xfrm>
            <a:custGeom>
              <a:avLst/>
              <a:gdLst>
                <a:gd name="T0" fmla="*/ 867 w 889"/>
                <a:gd name="T1" fmla="*/ 17 h 122"/>
                <a:gd name="T2" fmla="*/ 821 w 889"/>
                <a:gd name="T3" fmla="*/ 41 h 122"/>
                <a:gd name="T4" fmla="*/ 771 w 889"/>
                <a:gd name="T5" fmla="*/ 63 h 122"/>
                <a:gd name="T6" fmla="*/ 716 w 889"/>
                <a:gd name="T7" fmla="*/ 80 h 122"/>
                <a:gd name="T8" fmla="*/ 660 w 889"/>
                <a:gd name="T9" fmla="*/ 92 h 122"/>
                <a:gd name="T10" fmla="*/ 600 w 889"/>
                <a:gd name="T11" fmla="*/ 102 h 122"/>
                <a:gd name="T12" fmla="*/ 539 w 889"/>
                <a:gd name="T13" fmla="*/ 106 h 122"/>
                <a:gd name="T14" fmla="*/ 475 w 889"/>
                <a:gd name="T15" fmla="*/ 109 h 122"/>
                <a:gd name="T16" fmla="*/ 400 w 889"/>
                <a:gd name="T17" fmla="*/ 108 h 122"/>
                <a:gd name="T18" fmla="*/ 319 w 889"/>
                <a:gd name="T19" fmla="*/ 102 h 122"/>
                <a:gd name="T20" fmla="*/ 248 w 889"/>
                <a:gd name="T21" fmla="*/ 92 h 122"/>
                <a:gd name="T22" fmla="*/ 187 w 889"/>
                <a:gd name="T23" fmla="*/ 80 h 122"/>
                <a:gd name="T24" fmla="*/ 132 w 889"/>
                <a:gd name="T25" fmla="*/ 64 h 122"/>
                <a:gd name="T26" fmla="*/ 87 w 889"/>
                <a:gd name="T27" fmla="*/ 46 h 122"/>
                <a:gd name="T28" fmla="*/ 48 w 889"/>
                <a:gd name="T29" fmla="*/ 28 h 122"/>
                <a:gd name="T30" fmla="*/ 15 w 889"/>
                <a:gd name="T31" fmla="*/ 9 h 122"/>
                <a:gd name="T32" fmla="*/ 3 w 889"/>
                <a:gd name="T33" fmla="*/ 1 h 122"/>
                <a:gd name="T34" fmla="*/ 13 w 889"/>
                <a:gd name="T35" fmla="*/ 11 h 122"/>
                <a:gd name="T36" fmla="*/ 35 w 889"/>
                <a:gd name="T37" fmla="*/ 28 h 122"/>
                <a:gd name="T38" fmla="*/ 72 w 889"/>
                <a:gd name="T39" fmla="*/ 48 h 122"/>
                <a:gd name="T40" fmla="*/ 124 w 889"/>
                <a:gd name="T41" fmla="*/ 72 h 122"/>
                <a:gd name="T42" fmla="*/ 191 w 889"/>
                <a:gd name="T43" fmla="*/ 93 h 122"/>
                <a:gd name="T44" fmla="*/ 277 w 889"/>
                <a:gd name="T45" fmla="*/ 110 h 122"/>
                <a:gd name="T46" fmla="*/ 383 w 889"/>
                <a:gd name="T47" fmla="*/ 120 h 122"/>
                <a:gd name="T48" fmla="*/ 505 w 889"/>
                <a:gd name="T49" fmla="*/ 120 h 122"/>
                <a:gd name="T50" fmla="*/ 613 w 889"/>
                <a:gd name="T51" fmla="*/ 111 h 122"/>
                <a:gd name="T52" fmla="*/ 700 w 889"/>
                <a:gd name="T53" fmla="*/ 94 h 122"/>
                <a:gd name="T54" fmla="*/ 768 w 889"/>
                <a:gd name="T55" fmla="*/ 73 h 122"/>
                <a:gd name="T56" fmla="*/ 819 w 889"/>
                <a:gd name="T57" fmla="*/ 52 h 122"/>
                <a:gd name="T58" fmla="*/ 855 w 889"/>
                <a:gd name="T59" fmla="*/ 30 h 122"/>
                <a:gd name="T60" fmla="*/ 877 w 889"/>
                <a:gd name="T61" fmla="*/ 13 h 122"/>
                <a:gd name="T62" fmla="*/ 887 w 889"/>
                <a:gd name="T63" fmla="*/ 4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89"/>
                <a:gd name="T97" fmla="*/ 0 h 122"/>
                <a:gd name="T98" fmla="*/ 889 w 889"/>
                <a:gd name="T99" fmla="*/ 122 h 1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89" h="122">
                  <a:moveTo>
                    <a:pt x="888" y="3"/>
                  </a:moveTo>
                  <a:lnTo>
                    <a:pt x="867" y="17"/>
                  </a:lnTo>
                  <a:lnTo>
                    <a:pt x="844" y="30"/>
                  </a:lnTo>
                  <a:lnTo>
                    <a:pt x="821" y="41"/>
                  </a:lnTo>
                  <a:lnTo>
                    <a:pt x="796" y="53"/>
                  </a:lnTo>
                  <a:lnTo>
                    <a:pt x="771" y="63"/>
                  </a:lnTo>
                  <a:lnTo>
                    <a:pt x="744" y="72"/>
                  </a:lnTo>
                  <a:lnTo>
                    <a:pt x="716" y="80"/>
                  </a:lnTo>
                  <a:lnTo>
                    <a:pt x="688" y="86"/>
                  </a:lnTo>
                  <a:lnTo>
                    <a:pt x="660" y="92"/>
                  </a:lnTo>
                  <a:lnTo>
                    <a:pt x="629" y="97"/>
                  </a:lnTo>
                  <a:lnTo>
                    <a:pt x="600" y="102"/>
                  </a:lnTo>
                  <a:lnTo>
                    <a:pt x="569" y="104"/>
                  </a:lnTo>
                  <a:lnTo>
                    <a:pt x="539" y="106"/>
                  </a:lnTo>
                  <a:lnTo>
                    <a:pt x="507" y="108"/>
                  </a:lnTo>
                  <a:lnTo>
                    <a:pt x="475" y="109"/>
                  </a:lnTo>
                  <a:lnTo>
                    <a:pt x="444" y="109"/>
                  </a:lnTo>
                  <a:lnTo>
                    <a:pt x="400" y="108"/>
                  </a:lnTo>
                  <a:lnTo>
                    <a:pt x="359" y="105"/>
                  </a:lnTo>
                  <a:lnTo>
                    <a:pt x="319" y="102"/>
                  </a:lnTo>
                  <a:lnTo>
                    <a:pt x="283" y="97"/>
                  </a:lnTo>
                  <a:lnTo>
                    <a:pt x="248" y="92"/>
                  </a:lnTo>
                  <a:lnTo>
                    <a:pt x="216" y="85"/>
                  </a:lnTo>
                  <a:lnTo>
                    <a:pt x="187" y="80"/>
                  </a:lnTo>
                  <a:lnTo>
                    <a:pt x="159" y="72"/>
                  </a:lnTo>
                  <a:lnTo>
                    <a:pt x="132" y="64"/>
                  </a:lnTo>
                  <a:lnTo>
                    <a:pt x="109" y="55"/>
                  </a:lnTo>
                  <a:lnTo>
                    <a:pt x="87" y="46"/>
                  </a:lnTo>
                  <a:lnTo>
                    <a:pt x="65" y="37"/>
                  </a:lnTo>
                  <a:lnTo>
                    <a:pt x="48" y="28"/>
                  </a:lnTo>
                  <a:lnTo>
                    <a:pt x="31" y="19"/>
                  </a:lnTo>
                  <a:lnTo>
                    <a:pt x="15" y="9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6"/>
                  </a:lnTo>
                  <a:lnTo>
                    <a:pt x="13" y="11"/>
                  </a:lnTo>
                  <a:lnTo>
                    <a:pt x="23" y="19"/>
                  </a:lnTo>
                  <a:lnTo>
                    <a:pt x="35" y="28"/>
                  </a:lnTo>
                  <a:lnTo>
                    <a:pt x="52" y="38"/>
                  </a:lnTo>
                  <a:lnTo>
                    <a:pt x="72" y="48"/>
                  </a:lnTo>
                  <a:lnTo>
                    <a:pt x="95" y="61"/>
                  </a:lnTo>
                  <a:lnTo>
                    <a:pt x="124" y="72"/>
                  </a:lnTo>
                  <a:lnTo>
                    <a:pt x="155" y="82"/>
                  </a:lnTo>
                  <a:lnTo>
                    <a:pt x="191" y="93"/>
                  </a:lnTo>
                  <a:lnTo>
                    <a:pt x="232" y="102"/>
                  </a:lnTo>
                  <a:lnTo>
                    <a:pt x="277" y="110"/>
                  </a:lnTo>
                  <a:lnTo>
                    <a:pt x="328" y="115"/>
                  </a:lnTo>
                  <a:lnTo>
                    <a:pt x="383" y="120"/>
                  </a:lnTo>
                  <a:lnTo>
                    <a:pt x="444" y="121"/>
                  </a:lnTo>
                  <a:lnTo>
                    <a:pt x="505" y="120"/>
                  </a:lnTo>
                  <a:lnTo>
                    <a:pt x="561" y="117"/>
                  </a:lnTo>
                  <a:lnTo>
                    <a:pt x="613" y="111"/>
                  </a:lnTo>
                  <a:lnTo>
                    <a:pt x="659" y="103"/>
                  </a:lnTo>
                  <a:lnTo>
                    <a:pt x="700" y="94"/>
                  </a:lnTo>
                  <a:lnTo>
                    <a:pt x="736" y="84"/>
                  </a:lnTo>
                  <a:lnTo>
                    <a:pt x="768" y="73"/>
                  </a:lnTo>
                  <a:lnTo>
                    <a:pt x="796" y="63"/>
                  </a:lnTo>
                  <a:lnTo>
                    <a:pt x="819" y="52"/>
                  </a:lnTo>
                  <a:lnTo>
                    <a:pt x="839" y="40"/>
                  </a:lnTo>
                  <a:lnTo>
                    <a:pt x="855" y="30"/>
                  </a:lnTo>
                  <a:lnTo>
                    <a:pt x="868" y="21"/>
                  </a:lnTo>
                  <a:lnTo>
                    <a:pt x="877" y="13"/>
                  </a:lnTo>
                  <a:lnTo>
                    <a:pt x="884" y="8"/>
                  </a:lnTo>
                  <a:lnTo>
                    <a:pt x="887" y="4"/>
                  </a:lnTo>
                  <a:lnTo>
                    <a:pt x="888" y="3"/>
                  </a:lnTo>
                </a:path>
              </a:pathLst>
            </a:custGeom>
            <a:solidFill>
              <a:srgbClr val="5B3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77"/>
            <p:cNvSpPr>
              <a:spLocks/>
            </p:cNvSpPr>
            <p:nvPr/>
          </p:nvSpPr>
          <p:spPr bwMode="auto">
            <a:xfrm>
              <a:off x="2472" y="1634"/>
              <a:ext cx="840" cy="101"/>
            </a:xfrm>
            <a:custGeom>
              <a:avLst/>
              <a:gdLst>
                <a:gd name="T0" fmla="*/ 816 w 840"/>
                <a:gd name="T1" fmla="*/ 16 h 101"/>
                <a:gd name="T2" fmla="*/ 767 w 840"/>
                <a:gd name="T3" fmla="*/ 38 h 101"/>
                <a:gd name="T4" fmla="*/ 714 w 840"/>
                <a:gd name="T5" fmla="*/ 56 h 101"/>
                <a:gd name="T6" fmla="*/ 658 w 840"/>
                <a:gd name="T7" fmla="*/ 69 h 101"/>
                <a:gd name="T8" fmla="*/ 602 w 840"/>
                <a:gd name="T9" fmla="*/ 79 h 101"/>
                <a:gd name="T10" fmla="*/ 546 w 840"/>
                <a:gd name="T11" fmla="*/ 86 h 101"/>
                <a:gd name="T12" fmla="*/ 492 w 840"/>
                <a:gd name="T13" fmla="*/ 90 h 101"/>
                <a:gd name="T14" fmla="*/ 443 w 840"/>
                <a:gd name="T15" fmla="*/ 91 h 101"/>
                <a:gd name="T16" fmla="*/ 381 w 840"/>
                <a:gd name="T17" fmla="*/ 90 h 101"/>
                <a:gd name="T18" fmla="*/ 312 w 840"/>
                <a:gd name="T19" fmla="*/ 86 h 101"/>
                <a:gd name="T20" fmla="*/ 248 w 840"/>
                <a:gd name="T21" fmla="*/ 78 h 101"/>
                <a:gd name="T22" fmla="*/ 192 w 840"/>
                <a:gd name="T23" fmla="*/ 69 h 101"/>
                <a:gd name="T24" fmla="*/ 141 w 840"/>
                <a:gd name="T25" fmla="*/ 57 h 101"/>
                <a:gd name="T26" fmla="*/ 96 w 840"/>
                <a:gd name="T27" fmla="*/ 42 h 101"/>
                <a:gd name="T28" fmla="*/ 55 w 840"/>
                <a:gd name="T29" fmla="*/ 26 h 101"/>
                <a:gd name="T30" fmla="*/ 17 w 840"/>
                <a:gd name="T31" fmla="*/ 9 h 101"/>
                <a:gd name="T32" fmla="*/ 1 w 840"/>
                <a:gd name="T33" fmla="*/ 2 h 101"/>
                <a:gd name="T34" fmla="*/ 12 w 840"/>
                <a:gd name="T35" fmla="*/ 9 h 101"/>
                <a:gd name="T36" fmla="*/ 35 w 840"/>
                <a:gd name="T37" fmla="*/ 23 h 101"/>
                <a:gd name="T38" fmla="*/ 69 w 840"/>
                <a:gd name="T39" fmla="*/ 41 h 101"/>
                <a:gd name="T40" fmla="*/ 119 w 840"/>
                <a:gd name="T41" fmla="*/ 58 h 101"/>
                <a:gd name="T42" fmla="*/ 183 w 840"/>
                <a:gd name="T43" fmla="*/ 76 h 101"/>
                <a:gd name="T44" fmla="*/ 264 w 840"/>
                <a:gd name="T45" fmla="*/ 90 h 101"/>
                <a:gd name="T46" fmla="*/ 363 w 840"/>
                <a:gd name="T47" fmla="*/ 99 h 101"/>
                <a:gd name="T48" fmla="*/ 476 w 840"/>
                <a:gd name="T49" fmla="*/ 99 h 101"/>
                <a:gd name="T50" fmla="*/ 576 w 840"/>
                <a:gd name="T51" fmla="*/ 91 h 101"/>
                <a:gd name="T52" fmla="*/ 658 w 840"/>
                <a:gd name="T53" fmla="*/ 78 h 101"/>
                <a:gd name="T54" fmla="*/ 722 w 840"/>
                <a:gd name="T55" fmla="*/ 62 h 101"/>
                <a:gd name="T56" fmla="*/ 771 w 840"/>
                <a:gd name="T57" fmla="*/ 44 h 101"/>
                <a:gd name="T58" fmla="*/ 806 w 840"/>
                <a:gd name="T59" fmla="*/ 26 h 101"/>
                <a:gd name="T60" fmla="*/ 827 w 840"/>
                <a:gd name="T61" fmla="*/ 12 h 101"/>
                <a:gd name="T62" fmla="*/ 838 w 840"/>
                <a:gd name="T63" fmla="*/ 4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0"/>
                <a:gd name="T97" fmla="*/ 0 h 101"/>
                <a:gd name="T98" fmla="*/ 840 w 840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0" h="101">
                  <a:moveTo>
                    <a:pt x="839" y="3"/>
                  </a:moveTo>
                  <a:lnTo>
                    <a:pt x="816" y="16"/>
                  </a:lnTo>
                  <a:lnTo>
                    <a:pt x="792" y="29"/>
                  </a:lnTo>
                  <a:lnTo>
                    <a:pt x="767" y="38"/>
                  </a:lnTo>
                  <a:lnTo>
                    <a:pt x="740" y="48"/>
                  </a:lnTo>
                  <a:lnTo>
                    <a:pt x="714" y="56"/>
                  </a:lnTo>
                  <a:lnTo>
                    <a:pt x="686" y="64"/>
                  </a:lnTo>
                  <a:lnTo>
                    <a:pt x="658" y="69"/>
                  </a:lnTo>
                  <a:lnTo>
                    <a:pt x="630" y="75"/>
                  </a:lnTo>
                  <a:lnTo>
                    <a:pt x="602" y="79"/>
                  </a:lnTo>
                  <a:lnTo>
                    <a:pt x="572" y="84"/>
                  </a:lnTo>
                  <a:lnTo>
                    <a:pt x="546" y="86"/>
                  </a:lnTo>
                  <a:lnTo>
                    <a:pt x="519" y="88"/>
                  </a:lnTo>
                  <a:lnTo>
                    <a:pt x="492" y="90"/>
                  </a:lnTo>
                  <a:lnTo>
                    <a:pt x="466" y="91"/>
                  </a:lnTo>
                  <a:lnTo>
                    <a:pt x="443" y="91"/>
                  </a:lnTo>
                  <a:lnTo>
                    <a:pt x="419" y="91"/>
                  </a:lnTo>
                  <a:lnTo>
                    <a:pt x="381" y="90"/>
                  </a:lnTo>
                  <a:lnTo>
                    <a:pt x="345" y="88"/>
                  </a:lnTo>
                  <a:lnTo>
                    <a:pt x="312" y="86"/>
                  </a:lnTo>
                  <a:lnTo>
                    <a:pt x="279" y="82"/>
                  </a:lnTo>
                  <a:lnTo>
                    <a:pt x="248" y="78"/>
                  </a:lnTo>
                  <a:lnTo>
                    <a:pt x="220" y="74"/>
                  </a:lnTo>
                  <a:lnTo>
                    <a:pt x="192" y="69"/>
                  </a:lnTo>
                  <a:lnTo>
                    <a:pt x="165" y="63"/>
                  </a:lnTo>
                  <a:lnTo>
                    <a:pt x="141" y="57"/>
                  </a:lnTo>
                  <a:lnTo>
                    <a:pt x="119" y="49"/>
                  </a:lnTo>
                  <a:lnTo>
                    <a:pt x="96" y="42"/>
                  </a:lnTo>
                  <a:lnTo>
                    <a:pt x="75" y="34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1" y="2"/>
                  </a:lnTo>
                  <a:lnTo>
                    <a:pt x="5" y="4"/>
                  </a:lnTo>
                  <a:lnTo>
                    <a:pt x="12" y="9"/>
                  </a:lnTo>
                  <a:lnTo>
                    <a:pt x="21" y="15"/>
                  </a:lnTo>
                  <a:lnTo>
                    <a:pt x="35" y="23"/>
                  </a:lnTo>
                  <a:lnTo>
                    <a:pt x="49" y="32"/>
                  </a:lnTo>
                  <a:lnTo>
                    <a:pt x="69" y="41"/>
                  </a:lnTo>
                  <a:lnTo>
                    <a:pt x="92" y="49"/>
                  </a:lnTo>
                  <a:lnTo>
                    <a:pt x="119" y="58"/>
                  </a:lnTo>
                  <a:lnTo>
                    <a:pt x="149" y="67"/>
                  </a:lnTo>
                  <a:lnTo>
                    <a:pt x="183" y="76"/>
                  </a:lnTo>
                  <a:lnTo>
                    <a:pt x="221" y="84"/>
                  </a:lnTo>
                  <a:lnTo>
                    <a:pt x="264" y="90"/>
                  </a:lnTo>
                  <a:lnTo>
                    <a:pt x="312" y="96"/>
                  </a:lnTo>
                  <a:lnTo>
                    <a:pt x="363" y="99"/>
                  </a:lnTo>
                  <a:lnTo>
                    <a:pt x="419" y="100"/>
                  </a:lnTo>
                  <a:lnTo>
                    <a:pt x="476" y="99"/>
                  </a:lnTo>
                  <a:lnTo>
                    <a:pt x="528" y="96"/>
                  </a:lnTo>
                  <a:lnTo>
                    <a:pt x="576" y="91"/>
                  </a:lnTo>
                  <a:lnTo>
                    <a:pt x="619" y="86"/>
                  </a:lnTo>
                  <a:lnTo>
                    <a:pt x="658" y="78"/>
                  </a:lnTo>
                  <a:lnTo>
                    <a:pt x="692" y="70"/>
                  </a:lnTo>
                  <a:lnTo>
                    <a:pt x="722" y="62"/>
                  </a:lnTo>
                  <a:lnTo>
                    <a:pt x="748" y="53"/>
                  </a:lnTo>
                  <a:lnTo>
                    <a:pt x="771" y="44"/>
                  </a:lnTo>
                  <a:lnTo>
                    <a:pt x="790" y="34"/>
                  </a:lnTo>
                  <a:lnTo>
                    <a:pt x="806" y="26"/>
                  </a:lnTo>
                  <a:lnTo>
                    <a:pt x="818" y="19"/>
                  </a:lnTo>
                  <a:lnTo>
                    <a:pt x="827" y="12"/>
                  </a:lnTo>
                  <a:lnTo>
                    <a:pt x="834" y="8"/>
                  </a:lnTo>
                  <a:lnTo>
                    <a:pt x="838" y="4"/>
                  </a:lnTo>
                  <a:lnTo>
                    <a:pt x="839" y="3"/>
                  </a:lnTo>
                </a:path>
              </a:pathLst>
            </a:custGeom>
            <a:solidFill>
              <a:srgbClr val="6B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78"/>
            <p:cNvSpPr>
              <a:spLocks/>
            </p:cNvSpPr>
            <p:nvPr/>
          </p:nvSpPr>
          <p:spPr bwMode="auto">
            <a:xfrm>
              <a:off x="2495" y="1654"/>
              <a:ext cx="791" cy="78"/>
            </a:xfrm>
            <a:custGeom>
              <a:avLst/>
              <a:gdLst>
                <a:gd name="T0" fmla="*/ 766 w 791"/>
                <a:gd name="T1" fmla="*/ 15 h 78"/>
                <a:gd name="T2" fmla="*/ 713 w 791"/>
                <a:gd name="T3" fmla="*/ 34 h 78"/>
                <a:gd name="T4" fmla="*/ 657 w 791"/>
                <a:gd name="T5" fmla="*/ 47 h 78"/>
                <a:gd name="T6" fmla="*/ 599 w 791"/>
                <a:gd name="T7" fmla="*/ 58 h 78"/>
                <a:gd name="T8" fmla="*/ 544 w 791"/>
                <a:gd name="T9" fmla="*/ 65 h 78"/>
                <a:gd name="T10" fmla="*/ 492 w 791"/>
                <a:gd name="T11" fmla="*/ 70 h 78"/>
                <a:gd name="T12" fmla="*/ 446 w 791"/>
                <a:gd name="T13" fmla="*/ 71 h 78"/>
                <a:gd name="T14" fmla="*/ 410 w 791"/>
                <a:gd name="T15" fmla="*/ 72 h 78"/>
                <a:gd name="T16" fmla="*/ 365 w 791"/>
                <a:gd name="T17" fmla="*/ 71 h 78"/>
                <a:gd name="T18" fmla="*/ 305 w 791"/>
                <a:gd name="T19" fmla="*/ 69 h 78"/>
                <a:gd name="T20" fmla="*/ 250 w 791"/>
                <a:gd name="T21" fmla="*/ 63 h 78"/>
                <a:gd name="T22" fmla="*/ 198 w 791"/>
                <a:gd name="T23" fmla="*/ 57 h 78"/>
                <a:gd name="T24" fmla="*/ 152 w 791"/>
                <a:gd name="T25" fmla="*/ 47 h 78"/>
                <a:gd name="T26" fmla="*/ 107 w 791"/>
                <a:gd name="T27" fmla="*/ 37 h 78"/>
                <a:gd name="T28" fmla="*/ 63 w 791"/>
                <a:gd name="T29" fmla="*/ 23 h 78"/>
                <a:gd name="T30" fmla="*/ 21 w 791"/>
                <a:gd name="T31" fmla="*/ 8 h 78"/>
                <a:gd name="T32" fmla="*/ 1 w 791"/>
                <a:gd name="T33" fmla="*/ 0 h 78"/>
                <a:gd name="T34" fmla="*/ 12 w 791"/>
                <a:gd name="T35" fmla="*/ 6 h 78"/>
                <a:gd name="T36" fmla="*/ 35 w 791"/>
                <a:gd name="T37" fmla="*/ 18 h 78"/>
                <a:gd name="T38" fmla="*/ 68 w 791"/>
                <a:gd name="T39" fmla="*/ 31 h 78"/>
                <a:gd name="T40" fmla="*/ 116 w 791"/>
                <a:gd name="T41" fmla="*/ 45 h 78"/>
                <a:gd name="T42" fmla="*/ 177 w 791"/>
                <a:gd name="T43" fmla="*/ 58 h 78"/>
                <a:gd name="T44" fmla="*/ 253 w 791"/>
                <a:gd name="T45" fmla="*/ 70 h 78"/>
                <a:gd name="T46" fmla="*/ 345 w 791"/>
                <a:gd name="T47" fmla="*/ 76 h 78"/>
                <a:gd name="T48" fmla="*/ 448 w 791"/>
                <a:gd name="T49" fmla="*/ 76 h 78"/>
                <a:gd name="T50" fmla="*/ 541 w 791"/>
                <a:gd name="T51" fmla="*/ 71 h 78"/>
                <a:gd name="T52" fmla="*/ 617 w 791"/>
                <a:gd name="T53" fmla="*/ 61 h 78"/>
                <a:gd name="T54" fmla="*/ 677 w 791"/>
                <a:gd name="T55" fmla="*/ 47 h 78"/>
                <a:gd name="T56" fmla="*/ 723 w 791"/>
                <a:gd name="T57" fmla="*/ 34 h 78"/>
                <a:gd name="T58" fmla="*/ 757 w 791"/>
                <a:gd name="T59" fmla="*/ 21 h 78"/>
                <a:gd name="T60" fmla="*/ 778 w 791"/>
                <a:gd name="T61" fmla="*/ 11 h 78"/>
                <a:gd name="T62" fmla="*/ 789 w 791"/>
                <a:gd name="T63" fmla="*/ 4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1"/>
                <a:gd name="T97" fmla="*/ 0 h 78"/>
                <a:gd name="T98" fmla="*/ 791 w 791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1" h="78">
                  <a:moveTo>
                    <a:pt x="790" y="3"/>
                  </a:moveTo>
                  <a:lnTo>
                    <a:pt x="766" y="15"/>
                  </a:lnTo>
                  <a:lnTo>
                    <a:pt x="739" y="25"/>
                  </a:lnTo>
                  <a:lnTo>
                    <a:pt x="713" y="34"/>
                  </a:lnTo>
                  <a:lnTo>
                    <a:pt x="685" y="41"/>
                  </a:lnTo>
                  <a:lnTo>
                    <a:pt x="657" y="47"/>
                  </a:lnTo>
                  <a:lnTo>
                    <a:pt x="629" y="54"/>
                  </a:lnTo>
                  <a:lnTo>
                    <a:pt x="599" y="58"/>
                  </a:lnTo>
                  <a:lnTo>
                    <a:pt x="572" y="62"/>
                  </a:lnTo>
                  <a:lnTo>
                    <a:pt x="544" y="65"/>
                  </a:lnTo>
                  <a:lnTo>
                    <a:pt x="517" y="68"/>
                  </a:lnTo>
                  <a:lnTo>
                    <a:pt x="492" y="70"/>
                  </a:lnTo>
                  <a:lnTo>
                    <a:pt x="468" y="71"/>
                  </a:lnTo>
                  <a:lnTo>
                    <a:pt x="446" y="71"/>
                  </a:lnTo>
                  <a:lnTo>
                    <a:pt x="426" y="72"/>
                  </a:lnTo>
                  <a:lnTo>
                    <a:pt x="410" y="72"/>
                  </a:lnTo>
                  <a:lnTo>
                    <a:pt x="396" y="72"/>
                  </a:lnTo>
                  <a:lnTo>
                    <a:pt x="365" y="71"/>
                  </a:lnTo>
                  <a:lnTo>
                    <a:pt x="334" y="70"/>
                  </a:lnTo>
                  <a:lnTo>
                    <a:pt x="305" y="69"/>
                  </a:lnTo>
                  <a:lnTo>
                    <a:pt x="277" y="66"/>
                  </a:lnTo>
                  <a:lnTo>
                    <a:pt x="250" y="63"/>
                  </a:lnTo>
                  <a:lnTo>
                    <a:pt x="224" y="61"/>
                  </a:lnTo>
                  <a:lnTo>
                    <a:pt x="198" y="57"/>
                  </a:lnTo>
                  <a:lnTo>
                    <a:pt x="175" y="53"/>
                  </a:lnTo>
                  <a:lnTo>
                    <a:pt x="152" y="47"/>
                  </a:lnTo>
                  <a:lnTo>
                    <a:pt x="128" y="42"/>
                  </a:lnTo>
                  <a:lnTo>
                    <a:pt x="107" y="37"/>
                  </a:lnTo>
                  <a:lnTo>
                    <a:pt x="84" y="31"/>
                  </a:lnTo>
                  <a:lnTo>
                    <a:pt x="63" y="23"/>
                  </a:lnTo>
                  <a:lnTo>
                    <a:pt x="41" y="16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12" y="6"/>
                  </a:lnTo>
                  <a:lnTo>
                    <a:pt x="21" y="12"/>
                  </a:lnTo>
                  <a:lnTo>
                    <a:pt x="35" y="18"/>
                  </a:lnTo>
                  <a:lnTo>
                    <a:pt x="51" y="23"/>
                  </a:lnTo>
                  <a:lnTo>
                    <a:pt x="68" y="31"/>
                  </a:lnTo>
                  <a:lnTo>
                    <a:pt x="91" y="38"/>
                  </a:lnTo>
                  <a:lnTo>
                    <a:pt x="116" y="45"/>
                  </a:lnTo>
                  <a:lnTo>
                    <a:pt x="145" y="52"/>
                  </a:lnTo>
                  <a:lnTo>
                    <a:pt x="177" y="58"/>
                  </a:lnTo>
                  <a:lnTo>
                    <a:pt x="213" y="64"/>
                  </a:lnTo>
                  <a:lnTo>
                    <a:pt x="253" y="70"/>
                  </a:lnTo>
                  <a:lnTo>
                    <a:pt x="297" y="74"/>
                  </a:lnTo>
                  <a:lnTo>
                    <a:pt x="345" y="76"/>
                  </a:lnTo>
                  <a:lnTo>
                    <a:pt x="396" y="77"/>
                  </a:lnTo>
                  <a:lnTo>
                    <a:pt x="448" y="76"/>
                  </a:lnTo>
                  <a:lnTo>
                    <a:pt x="497" y="75"/>
                  </a:lnTo>
                  <a:lnTo>
                    <a:pt x="541" y="71"/>
                  </a:lnTo>
                  <a:lnTo>
                    <a:pt x="581" y="66"/>
                  </a:lnTo>
                  <a:lnTo>
                    <a:pt x="617" y="61"/>
                  </a:lnTo>
                  <a:lnTo>
                    <a:pt x="649" y="55"/>
                  </a:lnTo>
                  <a:lnTo>
                    <a:pt x="677" y="47"/>
                  </a:lnTo>
                  <a:lnTo>
                    <a:pt x="702" y="41"/>
                  </a:lnTo>
                  <a:lnTo>
                    <a:pt x="723" y="34"/>
                  </a:lnTo>
                  <a:lnTo>
                    <a:pt x="742" y="27"/>
                  </a:lnTo>
                  <a:lnTo>
                    <a:pt x="757" y="21"/>
                  </a:lnTo>
                  <a:lnTo>
                    <a:pt x="769" y="15"/>
                  </a:lnTo>
                  <a:lnTo>
                    <a:pt x="778" y="11"/>
                  </a:lnTo>
                  <a:lnTo>
                    <a:pt x="785" y="6"/>
                  </a:lnTo>
                  <a:lnTo>
                    <a:pt x="789" y="4"/>
                  </a:lnTo>
                  <a:lnTo>
                    <a:pt x="790" y="3"/>
                  </a:lnTo>
                </a:path>
              </a:pathLst>
            </a:custGeom>
            <a:solidFill>
              <a:srgbClr val="7C5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79"/>
            <p:cNvSpPr>
              <a:spLocks/>
            </p:cNvSpPr>
            <p:nvPr/>
          </p:nvSpPr>
          <p:spPr bwMode="auto">
            <a:xfrm>
              <a:off x="2226" y="2122"/>
              <a:ext cx="338" cy="156"/>
            </a:xfrm>
            <a:custGeom>
              <a:avLst/>
              <a:gdLst>
                <a:gd name="T0" fmla="*/ 336 w 338"/>
                <a:gd name="T1" fmla="*/ 155 h 156"/>
                <a:gd name="T2" fmla="*/ 290 w 338"/>
                <a:gd name="T3" fmla="*/ 146 h 156"/>
                <a:gd name="T4" fmla="*/ 247 w 338"/>
                <a:gd name="T5" fmla="*/ 136 h 156"/>
                <a:gd name="T6" fmla="*/ 210 w 338"/>
                <a:gd name="T7" fmla="*/ 124 h 156"/>
                <a:gd name="T8" fmla="*/ 176 w 338"/>
                <a:gd name="T9" fmla="*/ 114 h 156"/>
                <a:gd name="T10" fmla="*/ 146 w 338"/>
                <a:gd name="T11" fmla="*/ 101 h 156"/>
                <a:gd name="T12" fmla="*/ 119 w 338"/>
                <a:gd name="T13" fmla="*/ 90 h 156"/>
                <a:gd name="T14" fmla="*/ 94 w 338"/>
                <a:gd name="T15" fmla="*/ 79 h 156"/>
                <a:gd name="T16" fmla="*/ 74 w 338"/>
                <a:gd name="T17" fmla="*/ 66 h 156"/>
                <a:gd name="T18" fmla="*/ 57 w 338"/>
                <a:gd name="T19" fmla="*/ 55 h 156"/>
                <a:gd name="T20" fmla="*/ 43 w 338"/>
                <a:gd name="T21" fmla="*/ 44 h 156"/>
                <a:gd name="T22" fmla="*/ 30 w 338"/>
                <a:gd name="T23" fmla="*/ 34 h 156"/>
                <a:gd name="T24" fmla="*/ 21 w 338"/>
                <a:gd name="T25" fmla="*/ 25 h 156"/>
                <a:gd name="T26" fmla="*/ 13 w 338"/>
                <a:gd name="T27" fmla="*/ 18 h 156"/>
                <a:gd name="T28" fmla="*/ 8 w 338"/>
                <a:gd name="T29" fmla="*/ 11 h 156"/>
                <a:gd name="T30" fmla="*/ 4 w 338"/>
                <a:gd name="T31" fmla="*/ 6 h 156"/>
                <a:gd name="T32" fmla="*/ 0 w 338"/>
                <a:gd name="T33" fmla="*/ 2 h 156"/>
                <a:gd name="T34" fmla="*/ 4 w 338"/>
                <a:gd name="T35" fmla="*/ 0 h 156"/>
                <a:gd name="T36" fmla="*/ 7 w 338"/>
                <a:gd name="T37" fmla="*/ 3 h 156"/>
                <a:gd name="T38" fmla="*/ 10 w 338"/>
                <a:gd name="T39" fmla="*/ 8 h 156"/>
                <a:gd name="T40" fmla="*/ 17 w 338"/>
                <a:gd name="T41" fmla="*/ 15 h 156"/>
                <a:gd name="T42" fmla="*/ 24 w 338"/>
                <a:gd name="T43" fmla="*/ 23 h 156"/>
                <a:gd name="T44" fmla="*/ 34 w 338"/>
                <a:gd name="T45" fmla="*/ 32 h 156"/>
                <a:gd name="T46" fmla="*/ 46 w 338"/>
                <a:gd name="T47" fmla="*/ 41 h 156"/>
                <a:gd name="T48" fmla="*/ 60 w 338"/>
                <a:gd name="T49" fmla="*/ 52 h 156"/>
                <a:gd name="T50" fmla="*/ 77 w 338"/>
                <a:gd name="T51" fmla="*/ 63 h 156"/>
                <a:gd name="T52" fmla="*/ 98 w 338"/>
                <a:gd name="T53" fmla="*/ 74 h 156"/>
                <a:gd name="T54" fmla="*/ 120 w 338"/>
                <a:gd name="T55" fmla="*/ 85 h 156"/>
                <a:gd name="T56" fmla="*/ 148 w 338"/>
                <a:gd name="T57" fmla="*/ 98 h 156"/>
                <a:gd name="T58" fmla="*/ 178 w 338"/>
                <a:gd name="T59" fmla="*/ 109 h 156"/>
                <a:gd name="T60" fmla="*/ 212 w 338"/>
                <a:gd name="T61" fmla="*/ 121 h 156"/>
                <a:gd name="T62" fmla="*/ 248 w 338"/>
                <a:gd name="T63" fmla="*/ 132 h 156"/>
                <a:gd name="T64" fmla="*/ 291 w 338"/>
                <a:gd name="T65" fmla="*/ 142 h 156"/>
                <a:gd name="T66" fmla="*/ 337 w 338"/>
                <a:gd name="T67" fmla="*/ 152 h 156"/>
                <a:gd name="T68" fmla="*/ 336 w 338"/>
                <a:gd name="T69" fmla="*/ 155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8"/>
                <a:gd name="T106" fmla="*/ 0 h 156"/>
                <a:gd name="T107" fmla="*/ 338 w 338"/>
                <a:gd name="T108" fmla="*/ 156 h 1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8" h="156">
                  <a:moveTo>
                    <a:pt x="336" y="155"/>
                  </a:moveTo>
                  <a:lnTo>
                    <a:pt x="290" y="146"/>
                  </a:lnTo>
                  <a:lnTo>
                    <a:pt x="247" y="136"/>
                  </a:lnTo>
                  <a:lnTo>
                    <a:pt x="210" y="124"/>
                  </a:lnTo>
                  <a:lnTo>
                    <a:pt x="176" y="114"/>
                  </a:lnTo>
                  <a:lnTo>
                    <a:pt x="146" y="101"/>
                  </a:lnTo>
                  <a:lnTo>
                    <a:pt x="119" y="90"/>
                  </a:lnTo>
                  <a:lnTo>
                    <a:pt x="94" y="79"/>
                  </a:lnTo>
                  <a:lnTo>
                    <a:pt x="74" y="66"/>
                  </a:lnTo>
                  <a:lnTo>
                    <a:pt x="57" y="55"/>
                  </a:lnTo>
                  <a:lnTo>
                    <a:pt x="43" y="44"/>
                  </a:lnTo>
                  <a:lnTo>
                    <a:pt x="30" y="34"/>
                  </a:lnTo>
                  <a:lnTo>
                    <a:pt x="21" y="25"/>
                  </a:lnTo>
                  <a:lnTo>
                    <a:pt x="13" y="18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3"/>
                  </a:lnTo>
                  <a:lnTo>
                    <a:pt x="10" y="8"/>
                  </a:lnTo>
                  <a:lnTo>
                    <a:pt x="17" y="15"/>
                  </a:lnTo>
                  <a:lnTo>
                    <a:pt x="24" y="23"/>
                  </a:lnTo>
                  <a:lnTo>
                    <a:pt x="34" y="32"/>
                  </a:lnTo>
                  <a:lnTo>
                    <a:pt x="46" y="41"/>
                  </a:lnTo>
                  <a:lnTo>
                    <a:pt x="60" y="52"/>
                  </a:lnTo>
                  <a:lnTo>
                    <a:pt x="77" y="63"/>
                  </a:lnTo>
                  <a:lnTo>
                    <a:pt x="98" y="74"/>
                  </a:lnTo>
                  <a:lnTo>
                    <a:pt x="120" y="85"/>
                  </a:lnTo>
                  <a:lnTo>
                    <a:pt x="148" y="98"/>
                  </a:lnTo>
                  <a:lnTo>
                    <a:pt x="178" y="109"/>
                  </a:lnTo>
                  <a:lnTo>
                    <a:pt x="212" y="121"/>
                  </a:lnTo>
                  <a:lnTo>
                    <a:pt x="248" y="132"/>
                  </a:lnTo>
                  <a:lnTo>
                    <a:pt x="291" y="142"/>
                  </a:lnTo>
                  <a:lnTo>
                    <a:pt x="337" y="152"/>
                  </a:lnTo>
                  <a:lnTo>
                    <a:pt x="336" y="155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Freeform 80"/>
            <p:cNvSpPr>
              <a:spLocks/>
            </p:cNvSpPr>
            <p:nvPr/>
          </p:nvSpPr>
          <p:spPr bwMode="auto">
            <a:xfrm>
              <a:off x="2572" y="2286"/>
              <a:ext cx="336" cy="25"/>
            </a:xfrm>
            <a:custGeom>
              <a:avLst/>
              <a:gdLst>
                <a:gd name="T0" fmla="*/ 335 w 336"/>
                <a:gd name="T1" fmla="*/ 24 h 25"/>
                <a:gd name="T2" fmla="*/ 301 w 336"/>
                <a:gd name="T3" fmla="*/ 24 h 25"/>
                <a:gd name="T4" fmla="*/ 268 w 336"/>
                <a:gd name="T5" fmla="*/ 24 h 25"/>
                <a:gd name="T6" fmla="*/ 235 w 336"/>
                <a:gd name="T7" fmla="*/ 23 h 25"/>
                <a:gd name="T8" fmla="*/ 205 w 336"/>
                <a:gd name="T9" fmla="*/ 22 h 25"/>
                <a:gd name="T10" fmla="*/ 175 w 336"/>
                <a:gd name="T11" fmla="*/ 20 h 25"/>
                <a:gd name="T12" fmla="*/ 148 w 336"/>
                <a:gd name="T13" fmla="*/ 18 h 25"/>
                <a:gd name="T14" fmla="*/ 122 w 336"/>
                <a:gd name="T15" fmla="*/ 17 h 25"/>
                <a:gd name="T16" fmla="*/ 99 w 336"/>
                <a:gd name="T17" fmla="*/ 14 h 25"/>
                <a:gd name="T18" fmla="*/ 76 w 336"/>
                <a:gd name="T19" fmla="*/ 12 h 25"/>
                <a:gd name="T20" fmla="*/ 56 w 336"/>
                <a:gd name="T21" fmla="*/ 10 h 25"/>
                <a:gd name="T22" fmla="*/ 41 w 336"/>
                <a:gd name="T23" fmla="*/ 8 h 25"/>
                <a:gd name="T24" fmla="*/ 26 w 336"/>
                <a:gd name="T25" fmla="*/ 7 h 25"/>
                <a:gd name="T26" fmla="*/ 16 w 336"/>
                <a:gd name="T27" fmla="*/ 5 h 25"/>
                <a:gd name="T28" fmla="*/ 8 w 336"/>
                <a:gd name="T29" fmla="*/ 4 h 25"/>
                <a:gd name="T30" fmla="*/ 1 w 336"/>
                <a:gd name="T31" fmla="*/ 3 h 25"/>
                <a:gd name="T32" fmla="*/ 0 w 336"/>
                <a:gd name="T33" fmla="*/ 2 h 25"/>
                <a:gd name="T34" fmla="*/ 1 w 336"/>
                <a:gd name="T35" fmla="*/ 0 h 25"/>
                <a:gd name="T36" fmla="*/ 4 w 336"/>
                <a:gd name="T37" fmla="*/ 1 h 25"/>
                <a:gd name="T38" fmla="*/ 8 w 336"/>
                <a:gd name="T39" fmla="*/ 1 h 25"/>
                <a:gd name="T40" fmla="*/ 17 w 336"/>
                <a:gd name="T41" fmla="*/ 2 h 25"/>
                <a:gd name="T42" fmla="*/ 28 w 336"/>
                <a:gd name="T43" fmla="*/ 4 h 25"/>
                <a:gd name="T44" fmla="*/ 42 w 336"/>
                <a:gd name="T45" fmla="*/ 5 h 25"/>
                <a:gd name="T46" fmla="*/ 59 w 336"/>
                <a:gd name="T47" fmla="*/ 7 h 25"/>
                <a:gd name="T48" fmla="*/ 76 w 336"/>
                <a:gd name="T49" fmla="*/ 10 h 25"/>
                <a:gd name="T50" fmla="*/ 99 w 336"/>
                <a:gd name="T51" fmla="*/ 12 h 25"/>
                <a:gd name="T52" fmla="*/ 122 w 336"/>
                <a:gd name="T53" fmla="*/ 13 h 25"/>
                <a:gd name="T54" fmla="*/ 148 w 336"/>
                <a:gd name="T55" fmla="*/ 15 h 25"/>
                <a:gd name="T56" fmla="*/ 175 w 336"/>
                <a:gd name="T57" fmla="*/ 17 h 25"/>
                <a:gd name="T58" fmla="*/ 205 w 336"/>
                <a:gd name="T59" fmla="*/ 19 h 25"/>
                <a:gd name="T60" fmla="*/ 235 w 336"/>
                <a:gd name="T61" fmla="*/ 20 h 25"/>
                <a:gd name="T62" fmla="*/ 268 w 336"/>
                <a:gd name="T63" fmla="*/ 21 h 25"/>
                <a:gd name="T64" fmla="*/ 301 w 336"/>
                <a:gd name="T65" fmla="*/ 21 h 25"/>
                <a:gd name="T66" fmla="*/ 335 w 336"/>
                <a:gd name="T67" fmla="*/ 21 h 25"/>
                <a:gd name="T68" fmla="*/ 335 w 336"/>
                <a:gd name="T69" fmla="*/ 24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25"/>
                <a:gd name="T107" fmla="*/ 336 w 336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25">
                  <a:moveTo>
                    <a:pt x="335" y="24"/>
                  </a:moveTo>
                  <a:lnTo>
                    <a:pt x="301" y="24"/>
                  </a:lnTo>
                  <a:lnTo>
                    <a:pt x="268" y="24"/>
                  </a:lnTo>
                  <a:lnTo>
                    <a:pt x="235" y="23"/>
                  </a:lnTo>
                  <a:lnTo>
                    <a:pt x="205" y="22"/>
                  </a:lnTo>
                  <a:lnTo>
                    <a:pt x="175" y="20"/>
                  </a:lnTo>
                  <a:lnTo>
                    <a:pt x="148" y="18"/>
                  </a:lnTo>
                  <a:lnTo>
                    <a:pt x="122" y="17"/>
                  </a:lnTo>
                  <a:lnTo>
                    <a:pt x="99" y="14"/>
                  </a:lnTo>
                  <a:lnTo>
                    <a:pt x="76" y="12"/>
                  </a:lnTo>
                  <a:lnTo>
                    <a:pt x="56" y="10"/>
                  </a:lnTo>
                  <a:lnTo>
                    <a:pt x="41" y="8"/>
                  </a:lnTo>
                  <a:lnTo>
                    <a:pt x="26" y="7"/>
                  </a:lnTo>
                  <a:lnTo>
                    <a:pt x="16" y="5"/>
                  </a:lnTo>
                  <a:lnTo>
                    <a:pt x="8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7" y="2"/>
                  </a:lnTo>
                  <a:lnTo>
                    <a:pt x="28" y="4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10"/>
                  </a:lnTo>
                  <a:lnTo>
                    <a:pt x="99" y="12"/>
                  </a:lnTo>
                  <a:lnTo>
                    <a:pt x="122" y="13"/>
                  </a:lnTo>
                  <a:lnTo>
                    <a:pt x="148" y="15"/>
                  </a:lnTo>
                  <a:lnTo>
                    <a:pt x="175" y="17"/>
                  </a:lnTo>
                  <a:lnTo>
                    <a:pt x="205" y="19"/>
                  </a:lnTo>
                  <a:lnTo>
                    <a:pt x="235" y="20"/>
                  </a:lnTo>
                  <a:lnTo>
                    <a:pt x="268" y="21"/>
                  </a:lnTo>
                  <a:lnTo>
                    <a:pt x="301" y="21"/>
                  </a:lnTo>
                  <a:lnTo>
                    <a:pt x="335" y="21"/>
                  </a:lnTo>
                  <a:lnTo>
                    <a:pt x="335" y="24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81"/>
            <p:cNvSpPr>
              <a:spLocks/>
            </p:cNvSpPr>
            <p:nvPr/>
          </p:nvSpPr>
          <p:spPr bwMode="auto">
            <a:xfrm>
              <a:off x="2920" y="2293"/>
              <a:ext cx="258" cy="18"/>
            </a:xfrm>
            <a:custGeom>
              <a:avLst/>
              <a:gdLst>
                <a:gd name="T0" fmla="*/ 256 w 258"/>
                <a:gd name="T1" fmla="*/ 2 h 18"/>
                <a:gd name="T2" fmla="*/ 257 w 258"/>
                <a:gd name="T3" fmla="*/ 2 h 18"/>
                <a:gd name="T4" fmla="*/ 238 w 258"/>
                <a:gd name="T5" fmla="*/ 4 h 18"/>
                <a:gd name="T6" fmla="*/ 217 w 258"/>
                <a:gd name="T7" fmla="*/ 6 h 18"/>
                <a:gd name="T8" fmla="*/ 198 w 258"/>
                <a:gd name="T9" fmla="*/ 8 h 18"/>
                <a:gd name="T10" fmla="*/ 176 w 258"/>
                <a:gd name="T11" fmla="*/ 10 h 18"/>
                <a:gd name="T12" fmla="*/ 154 w 258"/>
                <a:gd name="T13" fmla="*/ 11 h 18"/>
                <a:gd name="T14" fmla="*/ 134 w 258"/>
                <a:gd name="T15" fmla="*/ 13 h 18"/>
                <a:gd name="T16" fmla="*/ 113 w 258"/>
                <a:gd name="T17" fmla="*/ 13 h 18"/>
                <a:gd name="T18" fmla="*/ 93 w 258"/>
                <a:gd name="T19" fmla="*/ 14 h 18"/>
                <a:gd name="T20" fmla="*/ 73 w 258"/>
                <a:gd name="T21" fmla="*/ 15 h 18"/>
                <a:gd name="T22" fmla="*/ 57 w 258"/>
                <a:gd name="T23" fmla="*/ 16 h 18"/>
                <a:gd name="T24" fmla="*/ 41 w 258"/>
                <a:gd name="T25" fmla="*/ 16 h 18"/>
                <a:gd name="T26" fmla="*/ 27 w 258"/>
                <a:gd name="T27" fmla="*/ 16 h 18"/>
                <a:gd name="T28" fmla="*/ 17 w 258"/>
                <a:gd name="T29" fmla="*/ 16 h 18"/>
                <a:gd name="T30" fmla="*/ 8 w 258"/>
                <a:gd name="T31" fmla="*/ 17 h 18"/>
                <a:gd name="T32" fmla="*/ 3 w 258"/>
                <a:gd name="T33" fmla="*/ 17 h 18"/>
                <a:gd name="T34" fmla="*/ 0 w 258"/>
                <a:gd name="T35" fmla="*/ 17 h 18"/>
                <a:gd name="T36" fmla="*/ 0 w 258"/>
                <a:gd name="T37" fmla="*/ 14 h 18"/>
                <a:gd name="T38" fmla="*/ 3 w 258"/>
                <a:gd name="T39" fmla="*/ 14 h 18"/>
                <a:gd name="T40" fmla="*/ 8 w 258"/>
                <a:gd name="T41" fmla="*/ 14 h 18"/>
                <a:gd name="T42" fmla="*/ 17 w 258"/>
                <a:gd name="T43" fmla="*/ 14 h 18"/>
                <a:gd name="T44" fmla="*/ 27 w 258"/>
                <a:gd name="T45" fmla="*/ 14 h 18"/>
                <a:gd name="T46" fmla="*/ 41 w 258"/>
                <a:gd name="T47" fmla="*/ 13 h 18"/>
                <a:gd name="T48" fmla="*/ 57 w 258"/>
                <a:gd name="T49" fmla="*/ 13 h 18"/>
                <a:gd name="T50" fmla="*/ 73 w 258"/>
                <a:gd name="T51" fmla="*/ 13 h 18"/>
                <a:gd name="T52" fmla="*/ 93 w 258"/>
                <a:gd name="T53" fmla="*/ 11 h 18"/>
                <a:gd name="T54" fmla="*/ 113 w 258"/>
                <a:gd name="T55" fmla="*/ 10 h 18"/>
                <a:gd name="T56" fmla="*/ 134 w 258"/>
                <a:gd name="T57" fmla="*/ 10 h 18"/>
                <a:gd name="T58" fmla="*/ 154 w 258"/>
                <a:gd name="T59" fmla="*/ 8 h 18"/>
                <a:gd name="T60" fmla="*/ 176 w 258"/>
                <a:gd name="T61" fmla="*/ 7 h 18"/>
                <a:gd name="T62" fmla="*/ 198 w 258"/>
                <a:gd name="T63" fmla="*/ 6 h 18"/>
                <a:gd name="T64" fmla="*/ 217 w 258"/>
                <a:gd name="T65" fmla="*/ 4 h 18"/>
                <a:gd name="T66" fmla="*/ 236 w 258"/>
                <a:gd name="T67" fmla="*/ 2 h 18"/>
                <a:gd name="T68" fmla="*/ 256 w 258"/>
                <a:gd name="T69" fmla="*/ 0 h 18"/>
                <a:gd name="T70" fmla="*/ 256 w 258"/>
                <a:gd name="T71" fmla="*/ 2 h 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8"/>
                <a:gd name="T109" fmla="*/ 0 h 18"/>
                <a:gd name="T110" fmla="*/ 258 w 258"/>
                <a:gd name="T111" fmla="*/ 18 h 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8" h="18">
                  <a:moveTo>
                    <a:pt x="256" y="2"/>
                  </a:moveTo>
                  <a:lnTo>
                    <a:pt x="257" y="2"/>
                  </a:lnTo>
                  <a:lnTo>
                    <a:pt x="238" y="4"/>
                  </a:lnTo>
                  <a:lnTo>
                    <a:pt x="217" y="6"/>
                  </a:lnTo>
                  <a:lnTo>
                    <a:pt x="198" y="8"/>
                  </a:lnTo>
                  <a:lnTo>
                    <a:pt x="176" y="10"/>
                  </a:lnTo>
                  <a:lnTo>
                    <a:pt x="154" y="11"/>
                  </a:lnTo>
                  <a:lnTo>
                    <a:pt x="134" y="13"/>
                  </a:lnTo>
                  <a:lnTo>
                    <a:pt x="113" y="13"/>
                  </a:lnTo>
                  <a:lnTo>
                    <a:pt x="93" y="14"/>
                  </a:lnTo>
                  <a:lnTo>
                    <a:pt x="73" y="15"/>
                  </a:lnTo>
                  <a:lnTo>
                    <a:pt x="57" y="16"/>
                  </a:lnTo>
                  <a:lnTo>
                    <a:pt x="41" y="16"/>
                  </a:lnTo>
                  <a:lnTo>
                    <a:pt x="27" y="16"/>
                  </a:lnTo>
                  <a:lnTo>
                    <a:pt x="17" y="16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17" y="14"/>
                  </a:lnTo>
                  <a:lnTo>
                    <a:pt x="27" y="14"/>
                  </a:lnTo>
                  <a:lnTo>
                    <a:pt x="41" y="13"/>
                  </a:lnTo>
                  <a:lnTo>
                    <a:pt x="57" y="13"/>
                  </a:lnTo>
                  <a:lnTo>
                    <a:pt x="73" y="13"/>
                  </a:lnTo>
                  <a:lnTo>
                    <a:pt x="93" y="11"/>
                  </a:lnTo>
                  <a:lnTo>
                    <a:pt x="113" y="10"/>
                  </a:lnTo>
                  <a:lnTo>
                    <a:pt x="134" y="10"/>
                  </a:lnTo>
                  <a:lnTo>
                    <a:pt x="154" y="8"/>
                  </a:lnTo>
                  <a:lnTo>
                    <a:pt x="176" y="7"/>
                  </a:lnTo>
                  <a:lnTo>
                    <a:pt x="198" y="6"/>
                  </a:lnTo>
                  <a:lnTo>
                    <a:pt x="217" y="4"/>
                  </a:lnTo>
                  <a:lnTo>
                    <a:pt x="236" y="2"/>
                  </a:lnTo>
                  <a:lnTo>
                    <a:pt x="256" y="0"/>
                  </a:lnTo>
                  <a:lnTo>
                    <a:pt x="256" y="2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82"/>
            <p:cNvSpPr>
              <a:spLocks/>
            </p:cNvSpPr>
            <p:nvPr/>
          </p:nvSpPr>
          <p:spPr bwMode="auto">
            <a:xfrm>
              <a:off x="3190" y="2125"/>
              <a:ext cx="363" cy="162"/>
            </a:xfrm>
            <a:custGeom>
              <a:avLst/>
              <a:gdLst>
                <a:gd name="T0" fmla="*/ 362 w 363"/>
                <a:gd name="T1" fmla="*/ 2 h 162"/>
                <a:gd name="T2" fmla="*/ 343 w 363"/>
                <a:gd name="T3" fmla="*/ 24 h 162"/>
                <a:gd name="T4" fmla="*/ 320 w 363"/>
                <a:gd name="T5" fmla="*/ 44 h 162"/>
                <a:gd name="T6" fmla="*/ 293 w 363"/>
                <a:gd name="T7" fmla="*/ 62 h 162"/>
                <a:gd name="T8" fmla="*/ 266 w 363"/>
                <a:gd name="T9" fmla="*/ 78 h 162"/>
                <a:gd name="T10" fmla="*/ 236 w 363"/>
                <a:gd name="T11" fmla="*/ 93 h 162"/>
                <a:gd name="T12" fmla="*/ 206 w 363"/>
                <a:gd name="T13" fmla="*/ 106 h 162"/>
                <a:gd name="T14" fmla="*/ 175 w 363"/>
                <a:gd name="T15" fmla="*/ 117 h 162"/>
                <a:gd name="T16" fmla="*/ 145 w 363"/>
                <a:gd name="T17" fmla="*/ 128 h 162"/>
                <a:gd name="T18" fmla="*/ 118 w 363"/>
                <a:gd name="T19" fmla="*/ 136 h 162"/>
                <a:gd name="T20" fmla="*/ 91 w 363"/>
                <a:gd name="T21" fmla="*/ 143 h 162"/>
                <a:gd name="T22" fmla="*/ 66 w 363"/>
                <a:gd name="T23" fmla="*/ 148 h 162"/>
                <a:gd name="T24" fmla="*/ 44 w 363"/>
                <a:gd name="T25" fmla="*/ 153 h 162"/>
                <a:gd name="T26" fmla="*/ 26 w 363"/>
                <a:gd name="T27" fmla="*/ 158 h 162"/>
                <a:gd name="T28" fmla="*/ 12 w 363"/>
                <a:gd name="T29" fmla="*/ 160 h 162"/>
                <a:gd name="T30" fmla="*/ 4 w 363"/>
                <a:gd name="T31" fmla="*/ 161 h 162"/>
                <a:gd name="T32" fmla="*/ 0 w 363"/>
                <a:gd name="T33" fmla="*/ 161 h 162"/>
                <a:gd name="T34" fmla="*/ 0 w 363"/>
                <a:gd name="T35" fmla="*/ 158 h 162"/>
                <a:gd name="T36" fmla="*/ 3 w 363"/>
                <a:gd name="T37" fmla="*/ 156 h 162"/>
                <a:gd name="T38" fmla="*/ 12 w 363"/>
                <a:gd name="T39" fmla="*/ 155 h 162"/>
                <a:gd name="T40" fmla="*/ 25 w 363"/>
                <a:gd name="T41" fmla="*/ 153 h 162"/>
                <a:gd name="T42" fmla="*/ 43 w 363"/>
                <a:gd name="T43" fmla="*/ 150 h 162"/>
                <a:gd name="T44" fmla="*/ 65 w 363"/>
                <a:gd name="T45" fmla="*/ 145 h 162"/>
                <a:gd name="T46" fmla="*/ 90 w 363"/>
                <a:gd name="T47" fmla="*/ 139 h 162"/>
                <a:gd name="T48" fmla="*/ 115 w 363"/>
                <a:gd name="T49" fmla="*/ 132 h 162"/>
                <a:gd name="T50" fmla="*/ 144 w 363"/>
                <a:gd name="T51" fmla="*/ 123 h 162"/>
                <a:gd name="T52" fmla="*/ 174 w 363"/>
                <a:gd name="T53" fmla="*/ 114 h 162"/>
                <a:gd name="T54" fmla="*/ 205 w 363"/>
                <a:gd name="T55" fmla="*/ 102 h 162"/>
                <a:gd name="T56" fmla="*/ 235 w 363"/>
                <a:gd name="T57" fmla="*/ 89 h 162"/>
                <a:gd name="T58" fmla="*/ 263 w 363"/>
                <a:gd name="T59" fmla="*/ 75 h 162"/>
                <a:gd name="T60" fmla="*/ 291 w 363"/>
                <a:gd name="T61" fmla="*/ 60 h 162"/>
                <a:gd name="T62" fmla="*/ 317 w 363"/>
                <a:gd name="T63" fmla="*/ 41 h 162"/>
                <a:gd name="T64" fmla="*/ 340 w 363"/>
                <a:gd name="T65" fmla="*/ 22 h 162"/>
                <a:gd name="T66" fmla="*/ 359 w 363"/>
                <a:gd name="T67" fmla="*/ 0 h 162"/>
                <a:gd name="T68" fmla="*/ 362 w 363"/>
                <a:gd name="T69" fmla="*/ 2 h 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3"/>
                <a:gd name="T106" fmla="*/ 0 h 162"/>
                <a:gd name="T107" fmla="*/ 363 w 363"/>
                <a:gd name="T108" fmla="*/ 162 h 1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3" h="162">
                  <a:moveTo>
                    <a:pt x="362" y="2"/>
                  </a:moveTo>
                  <a:lnTo>
                    <a:pt x="343" y="24"/>
                  </a:lnTo>
                  <a:lnTo>
                    <a:pt x="320" y="44"/>
                  </a:lnTo>
                  <a:lnTo>
                    <a:pt x="293" y="62"/>
                  </a:lnTo>
                  <a:lnTo>
                    <a:pt x="266" y="78"/>
                  </a:lnTo>
                  <a:lnTo>
                    <a:pt x="236" y="93"/>
                  </a:lnTo>
                  <a:lnTo>
                    <a:pt x="206" y="106"/>
                  </a:lnTo>
                  <a:lnTo>
                    <a:pt x="175" y="117"/>
                  </a:lnTo>
                  <a:lnTo>
                    <a:pt x="145" y="128"/>
                  </a:lnTo>
                  <a:lnTo>
                    <a:pt x="118" y="136"/>
                  </a:lnTo>
                  <a:lnTo>
                    <a:pt x="91" y="143"/>
                  </a:lnTo>
                  <a:lnTo>
                    <a:pt x="66" y="148"/>
                  </a:lnTo>
                  <a:lnTo>
                    <a:pt x="44" y="153"/>
                  </a:lnTo>
                  <a:lnTo>
                    <a:pt x="26" y="158"/>
                  </a:lnTo>
                  <a:lnTo>
                    <a:pt x="12" y="160"/>
                  </a:lnTo>
                  <a:lnTo>
                    <a:pt x="4" y="161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3" y="156"/>
                  </a:lnTo>
                  <a:lnTo>
                    <a:pt x="12" y="155"/>
                  </a:lnTo>
                  <a:lnTo>
                    <a:pt x="25" y="153"/>
                  </a:lnTo>
                  <a:lnTo>
                    <a:pt x="43" y="150"/>
                  </a:lnTo>
                  <a:lnTo>
                    <a:pt x="65" y="145"/>
                  </a:lnTo>
                  <a:lnTo>
                    <a:pt x="90" y="139"/>
                  </a:lnTo>
                  <a:lnTo>
                    <a:pt x="115" y="132"/>
                  </a:lnTo>
                  <a:lnTo>
                    <a:pt x="144" y="123"/>
                  </a:lnTo>
                  <a:lnTo>
                    <a:pt x="174" y="114"/>
                  </a:lnTo>
                  <a:lnTo>
                    <a:pt x="205" y="102"/>
                  </a:lnTo>
                  <a:lnTo>
                    <a:pt x="235" y="89"/>
                  </a:lnTo>
                  <a:lnTo>
                    <a:pt x="263" y="75"/>
                  </a:lnTo>
                  <a:lnTo>
                    <a:pt x="291" y="60"/>
                  </a:lnTo>
                  <a:lnTo>
                    <a:pt x="317" y="41"/>
                  </a:lnTo>
                  <a:lnTo>
                    <a:pt x="340" y="22"/>
                  </a:lnTo>
                  <a:lnTo>
                    <a:pt x="359" y="0"/>
                  </a:lnTo>
                  <a:lnTo>
                    <a:pt x="362" y="2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Freeform 83"/>
            <p:cNvSpPr>
              <a:spLocks/>
            </p:cNvSpPr>
            <p:nvPr/>
          </p:nvSpPr>
          <p:spPr bwMode="auto">
            <a:xfrm>
              <a:off x="2226" y="2187"/>
              <a:ext cx="338" cy="157"/>
            </a:xfrm>
            <a:custGeom>
              <a:avLst/>
              <a:gdLst>
                <a:gd name="T0" fmla="*/ 336 w 338"/>
                <a:gd name="T1" fmla="*/ 156 h 157"/>
                <a:gd name="T2" fmla="*/ 290 w 338"/>
                <a:gd name="T3" fmla="*/ 147 h 157"/>
                <a:gd name="T4" fmla="*/ 247 w 338"/>
                <a:gd name="T5" fmla="*/ 137 h 157"/>
                <a:gd name="T6" fmla="*/ 210 w 338"/>
                <a:gd name="T7" fmla="*/ 125 h 157"/>
                <a:gd name="T8" fmla="*/ 176 w 338"/>
                <a:gd name="T9" fmla="*/ 114 h 157"/>
                <a:gd name="T10" fmla="*/ 146 w 338"/>
                <a:gd name="T11" fmla="*/ 102 h 157"/>
                <a:gd name="T12" fmla="*/ 119 w 338"/>
                <a:gd name="T13" fmla="*/ 90 h 157"/>
                <a:gd name="T14" fmla="*/ 94 w 338"/>
                <a:gd name="T15" fmla="*/ 79 h 157"/>
                <a:gd name="T16" fmla="*/ 74 w 338"/>
                <a:gd name="T17" fmla="*/ 66 h 157"/>
                <a:gd name="T18" fmla="*/ 57 w 338"/>
                <a:gd name="T19" fmla="*/ 56 h 157"/>
                <a:gd name="T20" fmla="*/ 43 w 338"/>
                <a:gd name="T21" fmla="*/ 44 h 157"/>
                <a:gd name="T22" fmla="*/ 30 w 338"/>
                <a:gd name="T23" fmla="*/ 34 h 157"/>
                <a:gd name="T24" fmla="*/ 21 w 338"/>
                <a:gd name="T25" fmla="*/ 26 h 157"/>
                <a:gd name="T26" fmla="*/ 13 w 338"/>
                <a:gd name="T27" fmla="*/ 18 h 157"/>
                <a:gd name="T28" fmla="*/ 8 w 338"/>
                <a:gd name="T29" fmla="*/ 11 h 157"/>
                <a:gd name="T30" fmla="*/ 4 w 338"/>
                <a:gd name="T31" fmla="*/ 7 h 157"/>
                <a:gd name="T32" fmla="*/ 0 w 338"/>
                <a:gd name="T33" fmla="*/ 3 h 157"/>
                <a:gd name="T34" fmla="*/ 4 w 338"/>
                <a:gd name="T35" fmla="*/ 0 h 157"/>
                <a:gd name="T36" fmla="*/ 7 w 338"/>
                <a:gd name="T37" fmla="*/ 3 h 157"/>
                <a:gd name="T38" fmla="*/ 10 w 338"/>
                <a:gd name="T39" fmla="*/ 9 h 157"/>
                <a:gd name="T40" fmla="*/ 17 w 338"/>
                <a:gd name="T41" fmla="*/ 16 h 157"/>
                <a:gd name="T42" fmla="*/ 24 w 338"/>
                <a:gd name="T43" fmla="*/ 24 h 157"/>
                <a:gd name="T44" fmla="*/ 34 w 338"/>
                <a:gd name="T45" fmla="*/ 32 h 157"/>
                <a:gd name="T46" fmla="*/ 46 w 338"/>
                <a:gd name="T47" fmla="*/ 42 h 157"/>
                <a:gd name="T48" fmla="*/ 60 w 338"/>
                <a:gd name="T49" fmla="*/ 52 h 157"/>
                <a:gd name="T50" fmla="*/ 77 w 338"/>
                <a:gd name="T51" fmla="*/ 64 h 157"/>
                <a:gd name="T52" fmla="*/ 98 w 338"/>
                <a:gd name="T53" fmla="*/ 74 h 157"/>
                <a:gd name="T54" fmla="*/ 120 w 338"/>
                <a:gd name="T55" fmla="*/ 87 h 157"/>
                <a:gd name="T56" fmla="*/ 148 w 338"/>
                <a:gd name="T57" fmla="*/ 98 h 157"/>
                <a:gd name="T58" fmla="*/ 178 w 338"/>
                <a:gd name="T59" fmla="*/ 110 h 157"/>
                <a:gd name="T60" fmla="*/ 212 w 338"/>
                <a:gd name="T61" fmla="*/ 121 h 157"/>
                <a:gd name="T62" fmla="*/ 248 w 338"/>
                <a:gd name="T63" fmla="*/ 132 h 157"/>
                <a:gd name="T64" fmla="*/ 291 w 338"/>
                <a:gd name="T65" fmla="*/ 142 h 157"/>
                <a:gd name="T66" fmla="*/ 337 w 338"/>
                <a:gd name="T67" fmla="*/ 151 h 157"/>
                <a:gd name="T68" fmla="*/ 336 w 338"/>
                <a:gd name="T69" fmla="*/ 156 h 1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8"/>
                <a:gd name="T106" fmla="*/ 0 h 157"/>
                <a:gd name="T107" fmla="*/ 338 w 338"/>
                <a:gd name="T108" fmla="*/ 157 h 1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8" h="157">
                  <a:moveTo>
                    <a:pt x="336" y="156"/>
                  </a:moveTo>
                  <a:lnTo>
                    <a:pt x="290" y="147"/>
                  </a:lnTo>
                  <a:lnTo>
                    <a:pt x="247" y="137"/>
                  </a:lnTo>
                  <a:lnTo>
                    <a:pt x="210" y="125"/>
                  </a:lnTo>
                  <a:lnTo>
                    <a:pt x="176" y="114"/>
                  </a:lnTo>
                  <a:lnTo>
                    <a:pt x="146" y="102"/>
                  </a:lnTo>
                  <a:lnTo>
                    <a:pt x="119" y="90"/>
                  </a:lnTo>
                  <a:lnTo>
                    <a:pt x="94" y="79"/>
                  </a:lnTo>
                  <a:lnTo>
                    <a:pt x="74" y="66"/>
                  </a:lnTo>
                  <a:lnTo>
                    <a:pt x="57" y="56"/>
                  </a:lnTo>
                  <a:lnTo>
                    <a:pt x="43" y="44"/>
                  </a:lnTo>
                  <a:lnTo>
                    <a:pt x="30" y="34"/>
                  </a:lnTo>
                  <a:lnTo>
                    <a:pt x="21" y="26"/>
                  </a:lnTo>
                  <a:lnTo>
                    <a:pt x="13" y="18"/>
                  </a:lnTo>
                  <a:lnTo>
                    <a:pt x="8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10" y="9"/>
                  </a:lnTo>
                  <a:lnTo>
                    <a:pt x="17" y="16"/>
                  </a:lnTo>
                  <a:lnTo>
                    <a:pt x="24" y="24"/>
                  </a:lnTo>
                  <a:lnTo>
                    <a:pt x="34" y="32"/>
                  </a:lnTo>
                  <a:lnTo>
                    <a:pt x="46" y="42"/>
                  </a:lnTo>
                  <a:lnTo>
                    <a:pt x="60" y="52"/>
                  </a:lnTo>
                  <a:lnTo>
                    <a:pt x="77" y="64"/>
                  </a:lnTo>
                  <a:lnTo>
                    <a:pt x="98" y="74"/>
                  </a:lnTo>
                  <a:lnTo>
                    <a:pt x="120" y="87"/>
                  </a:lnTo>
                  <a:lnTo>
                    <a:pt x="148" y="98"/>
                  </a:lnTo>
                  <a:lnTo>
                    <a:pt x="178" y="110"/>
                  </a:lnTo>
                  <a:lnTo>
                    <a:pt x="212" y="121"/>
                  </a:lnTo>
                  <a:lnTo>
                    <a:pt x="248" y="132"/>
                  </a:lnTo>
                  <a:lnTo>
                    <a:pt x="291" y="142"/>
                  </a:lnTo>
                  <a:lnTo>
                    <a:pt x="337" y="151"/>
                  </a:lnTo>
                  <a:lnTo>
                    <a:pt x="336" y="156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84"/>
            <p:cNvSpPr>
              <a:spLocks/>
            </p:cNvSpPr>
            <p:nvPr/>
          </p:nvSpPr>
          <p:spPr bwMode="auto">
            <a:xfrm>
              <a:off x="2572" y="2352"/>
              <a:ext cx="336" cy="23"/>
            </a:xfrm>
            <a:custGeom>
              <a:avLst/>
              <a:gdLst>
                <a:gd name="T0" fmla="*/ 335 w 336"/>
                <a:gd name="T1" fmla="*/ 22 h 23"/>
                <a:gd name="T2" fmla="*/ 301 w 336"/>
                <a:gd name="T3" fmla="*/ 22 h 23"/>
                <a:gd name="T4" fmla="*/ 268 w 336"/>
                <a:gd name="T5" fmla="*/ 22 h 23"/>
                <a:gd name="T6" fmla="*/ 235 w 336"/>
                <a:gd name="T7" fmla="*/ 21 h 23"/>
                <a:gd name="T8" fmla="*/ 205 w 336"/>
                <a:gd name="T9" fmla="*/ 20 h 23"/>
                <a:gd name="T10" fmla="*/ 175 w 336"/>
                <a:gd name="T11" fmla="*/ 19 h 23"/>
                <a:gd name="T12" fmla="*/ 148 w 336"/>
                <a:gd name="T13" fmla="*/ 17 h 23"/>
                <a:gd name="T14" fmla="*/ 122 w 336"/>
                <a:gd name="T15" fmla="*/ 15 h 23"/>
                <a:gd name="T16" fmla="*/ 99 w 336"/>
                <a:gd name="T17" fmla="*/ 14 h 23"/>
                <a:gd name="T18" fmla="*/ 76 w 336"/>
                <a:gd name="T19" fmla="*/ 11 h 23"/>
                <a:gd name="T20" fmla="*/ 56 w 336"/>
                <a:gd name="T21" fmla="*/ 10 h 23"/>
                <a:gd name="T22" fmla="*/ 41 w 336"/>
                <a:gd name="T23" fmla="*/ 8 h 23"/>
                <a:gd name="T24" fmla="*/ 26 w 336"/>
                <a:gd name="T25" fmla="*/ 7 h 23"/>
                <a:gd name="T26" fmla="*/ 16 w 336"/>
                <a:gd name="T27" fmla="*/ 5 h 23"/>
                <a:gd name="T28" fmla="*/ 8 w 336"/>
                <a:gd name="T29" fmla="*/ 4 h 23"/>
                <a:gd name="T30" fmla="*/ 1 w 336"/>
                <a:gd name="T31" fmla="*/ 3 h 23"/>
                <a:gd name="T32" fmla="*/ 0 w 336"/>
                <a:gd name="T33" fmla="*/ 3 h 23"/>
                <a:gd name="T34" fmla="*/ 1 w 336"/>
                <a:gd name="T35" fmla="*/ 0 h 23"/>
                <a:gd name="T36" fmla="*/ 4 w 336"/>
                <a:gd name="T37" fmla="*/ 1 h 23"/>
                <a:gd name="T38" fmla="*/ 8 w 336"/>
                <a:gd name="T39" fmla="*/ 2 h 23"/>
                <a:gd name="T40" fmla="*/ 17 w 336"/>
                <a:gd name="T41" fmla="*/ 2 h 23"/>
                <a:gd name="T42" fmla="*/ 28 w 336"/>
                <a:gd name="T43" fmla="*/ 4 h 23"/>
                <a:gd name="T44" fmla="*/ 42 w 336"/>
                <a:gd name="T45" fmla="*/ 5 h 23"/>
                <a:gd name="T46" fmla="*/ 59 w 336"/>
                <a:gd name="T47" fmla="*/ 7 h 23"/>
                <a:gd name="T48" fmla="*/ 76 w 336"/>
                <a:gd name="T49" fmla="*/ 9 h 23"/>
                <a:gd name="T50" fmla="*/ 99 w 336"/>
                <a:gd name="T51" fmla="*/ 11 h 23"/>
                <a:gd name="T52" fmla="*/ 122 w 336"/>
                <a:gd name="T53" fmla="*/ 13 h 23"/>
                <a:gd name="T54" fmla="*/ 148 w 336"/>
                <a:gd name="T55" fmla="*/ 14 h 23"/>
                <a:gd name="T56" fmla="*/ 175 w 336"/>
                <a:gd name="T57" fmla="*/ 16 h 23"/>
                <a:gd name="T58" fmla="*/ 205 w 336"/>
                <a:gd name="T59" fmla="*/ 17 h 23"/>
                <a:gd name="T60" fmla="*/ 235 w 336"/>
                <a:gd name="T61" fmla="*/ 19 h 23"/>
                <a:gd name="T62" fmla="*/ 268 w 336"/>
                <a:gd name="T63" fmla="*/ 20 h 23"/>
                <a:gd name="T64" fmla="*/ 301 w 336"/>
                <a:gd name="T65" fmla="*/ 20 h 23"/>
                <a:gd name="T66" fmla="*/ 335 w 336"/>
                <a:gd name="T67" fmla="*/ 20 h 23"/>
                <a:gd name="T68" fmla="*/ 335 w 336"/>
                <a:gd name="T69" fmla="*/ 22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23"/>
                <a:gd name="T107" fmla="*/ 336 w 336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23">
                  <a:moveTo>
                    <a:pt x="335" y="22"/>
                  </a:moveTo>
                  <a:lnTo>
                    <a:pt x="301" y="22"/>
                  </a:lnTo>
                  <a:lnTo>
                    <a:pt x="268" y="22"/>
                  </a:lnTo>
                  <a:lnTo>
                    <a:pt x="235" y="21"/>
                  </a:lnTo>
                  <a:lnTo>
                    <a:pt x="205" y="20"/>
                  </a:lnTo>
                  <a:lnTo>
                    <a:pt x="175" y="19"/>
                  </a:lnTo>
                  <a:lnTo>
                    <a:pt x="148" y="17"/>
                  </a:lnTo>
                  <a:lnTo>
                    <a:pt x="122" y="15"/>
                  </a:lnTo>
                  <a:lnTo>
                    <a:pt x="99" y="14"/>
                  </a:lnTo>
                  <a:lnTo>
                    <a:pt x="76" y="11"/>
                  </a:lnTo>
                  <a:lnTo>
                    <a:pt x="56" y="10"/>
                  </a:lnTo>
                  <a:lnTo>
                    <a:pt x="41" y="8"/>
                  </a:lnTo>
                  <a:lnTo>
                    <a:pt x="26" y="7"/>
                  </a:lnTo>
                  <a:lnTo>
                    <a:pt x="16" y="5"/>
                  </a:lnTo>
                  <a:lnTo>
                    <a:pt x="8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2"/>
                  </a:lnTo>
                  <a:lnTo>
                    <a:pt x="17" y="2"/>
                  </a:lnTo>
                  <a:lnTo>
                    <a:pt x="28" y="4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9"/>
                  </a:lnTo>
                  <a:lnTo>
                    <a:pt x="99" y="11"/>
                  </a:lnTo>
                  <a:lnTo>
                    <a:pt x="122" y="13"/>
                  </a:lnTo>
                  <a:lnTo>
                    <a:pt x="148" y="14"/>
                  </a:lnTo>
                  <a:lnTo>
                    <a:pt x="175" y="16"/>
                  </a:lnTo>
                  <a:lnTo>
                    <a:pt x="205" y="17"/>
                  </a:lnTo>
                  <a:lnTo>
                    <a:pt x="235" y="19"/>
                  </a:lnTo>
                  <a:lnTo>
                    <a:pt x="268" y="20"/>
                  </a:lnTo>
                  <a:lnTo>
                    <a:pt x="301" y="20"/>
                  </a:lnTo>
                  <a:lnTo>
                    <a:pt x="335" y="20"/>
                  </a:lnTo>
                  <a:lnTo>
                    <a:pt x="335" y="22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85"/>
            <p:cNvSpPr>
              <a:spLocks/>
            </p:cNvSpPr>
            <p:nvPr/>
          </p:nvSpPr>
          <p:spPr bwMode="auto">
            <a:xfrm>
              <a:off x="2920" y="2359"/>
              <a:ext cx="258" cy="16"/>
            </a:xfrm>
            <a:custGeom>
              <a:avLst/>
              <a:gdLst>
                <a:gd name="T0" fmla="*/ 256 w 258"/>
                <a:gd name="T1" fmla="*/ 3 h 16"/>
                <a:gd name="T2" fmla="*/ 257 w 258"/>
                <a:gd name="T3" fmla="*/ 3 h 16"/>
                <a:gd name="T4" fmla="*/ 238 w 258"/>
                <a:gd name="T5" fmla="*/ 5 h 16"/>
                <a:gd name="T6" fmla="*/ 217 w 258"/>
                <a:gd name="T7" fmla="*/ 6 h 16"/>
                <a:gd name="T8" fmla="*/ 198 w 258"/>
                <a:gd name="T9" fmla="*/ 8 h 16"/>
                <a:gd name="T10" fmla="*/ 176 w 258"/>
                <a:gd name="T11" fmla="*/ 8 h 16"/>
                <a:gd name="T12" fmla="*/ 154 w 258"/>
                <a:gd name="T13" fmla="*/ 10 h 16"/>
                <a:gd name="T14" fmla="*/ 134 w 258"/>
                <a:gd name="T15" fmla="*/ 11 h 16"/>
                <a:gd name="T16" fmla="*/ 113 w 258"/>
                <a:gd name="T17" fmla="*/ 12 h 16"/>
                <a:gd name="T18" fmla="*/ 93 w 258"/>
                <a:gd name="T19" fmla="*/ 12 h 16"/>
                <a:gd name="T20" fmla="*/ 73 w 258"/>
                <a:gd name="T21" fmla="*/ 13 h 16"/>
                <a:gd name="T22" fmla="*/ 57 w 258"/>
                <a:gd name="T23" fmla="*/ 14 h 16"/>
                <a:gd name="T24" fmla="*/ 41 w 258"/>
                <a:gd name="T25" fmla="*/ 14 h 16"/>
                <a:gd name="T26" fmla="*/ 27 w 258"/>
                <a:gd name="T27" fmla="*/ 15 h 16"/>
                <a:gd name="T28" fmla="*/ 17 w 258"/>
                <a:gd name="T29" fmla="*/ 15 h 16"/>
                <a:gd name="T30" fmla="*/ 8 w 258"/>
                <a:gd name="T31" fmla="*/ 15 h 16"/>
                <a:gd name="T32" fmla="*/ 3 w 258"/>
                <a:gd name="T33" fmla="*/ 15 h 16"/>
                <a:gd name="T34" fmla="*/ 0 w 258"/>
                <a:gd name="T35" fmla="*/ 15 h 16"/>
                <a:gd name="T36" fmla="*/ 0 w 258"/>
                <a:gd name="T37" fmla="*/ 13 h 16"/>
                <a:gd name="T38" fmla="*/ 3 w 258"/>
                <a:gd name="T39" fmla="*/ 13 h 16"/>
                <a:gd name="T40" fmla="*/ 8 w 258"/>
                <a:gd name="T41" fmla="*/ 13 h 16"/>
                <a:gd name="T42" fmla="*/ 17 w 258"/>
                <a:gd name="T43" fmla="*/ 12 h 16"/>
                <a:gd name="T44" fmla="*/ 27 w 258"/>
                <a:gd name="T45" fmla="*/ 12 h 16"/>
                <a:gd name="T46" fmla="*/ 41 w 258"/>
                <a:gd name="T47" fmla="*/ 12 h 16"/>
                <a:gd name="T48" fmla="*/ 57 w 258"/>
                <a:gd name="T49" fmla="*/ 12 h 16"/>
                <a:gd name="T50" fmla="*/ 73 w 258"/>
                <a:gd name="T51" fmla="*/ 11 h 16"/>
                <a:gd name="T52" fmla="*/ 93 w 258"/>
                <a:gd name="T53" fmla="*/ 10 h 16"/>
                <a:gd name="T54" fmla="*/ 113 w 258"/>
                <a:gd name="T55" fmla="*/ 10 h 16"/>
                <a:gd name="T56" fmla="*/ 134 w 258"/>
                <a:gd name="T57" fmla="*/ 8 h 16"/>
                <a:gd name="T58" fmla="*/ 154 w 258"/>
                <a:gd name="T59" fmla="*/ 8 h 16"/>
                <a:gd name="T60" fmla="*/ 176 w 258"/>
                <a:gd name="T61" fmla="*/ 7 h 16"/>
                <a:gd name="T62" fmla="*/ 198 w 258"/>
                <a:gd name="T63" fmla="*/ 5 h 16"/>
                <a:gd name="T64" fmla="*/ 217 w 258"/>
                <a:gd name="T65" fmla="*/ 3 h 16"/>
                <a:gd name="T66" fmla="*/ 236 w 258"/>
                <a:gd name="T67" fmla="*/ 2 h 16"/>
                <a:gd name="T68" fmla="*/ 256 w 258"/>
                <a:gd name="T69" fmla="*/ 0 h 16"/>
                <a:gd name="T70" fmla="*/ 256 w 258"/>
                <a:gd name="T71" fmla="*/ 3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8"/>
                <a:gd name="T109" fmla="*/ 0 h 16"/>
                <a:gd name="T110" fmla="*/ 258 w 258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8" h="16">
                  <a:moveTo>
                    <a:pt x="256" y="3"/>
                  </a:moveTo>
                  <a:lnTo>
                    <a:pt x="257" y="3"/>
                  </a:lnTo>
                  <a:lnTo>
                    <a:pt x="238" y="5"/>
                  </a:lnTo>
                  <a:lnTo>
                    <a:pt x="217" y="6"/>
                  </a:lnTo>
                  <a:lnTo>
                    <a:pt x="198" y="8"/>
                  </a:lnTo>
                  <a:lnTo>
                    <a:pt x="176" y="8"/>
                  </a:lnTo>
                  <a:lnTo>
                    <a:pt x="154" y="10"/>
                  </a:lnTo>
                  <a:lnTo>
                    <a:pt x="134" y="11"/>
                  </a:lnTo>
                  <a:lnTo>
                    <a:pt x="113" y="12"/>
                  </a:lnTo>
                  <a:lnTo>
                    <a:pt x="93" y="12"/>
                  </a:lnTo>
                  <a:lnTo>
                    <a:pt x="73" y="13"/>
                  </a:lnTo>
                  <a:lnTo>
                    <a:pt x="57" y="14"/>
                  </a:lnTo>
                  <a:lnTo>
                    <a:pt x="41" y="14"/>
                  </a:lnTo>
                  <a:lnTo>
                    <a:pt x="27" y="15"/>
                  </a:lnTo>
                  <a:lnTo>
                    <a:pt x="17" y="15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8" y="13"/>
                  </a:lnTo>
                  <a:lnTo>
                    <a:pt x="17" y="12"/>
                  </a:lnTo>
                  <a:lnTo>
                    <a:pt x="27" y="12"/>
                  </a:lnTo>
                  <a:lnTo>
                    <a:pt x="41" y="12"/>
                  </a:lnTo>
                  <a:lnTo>
                    <a:pt x="57" y="12"/>
                  </a:lnTo>
                  <a:lnTo>
                    <a:pt x="73" y="11"/>
                  </a:lnTo>
                  <a:lnTo>
                    <a:pt x="93" y="10"/>
                  </a:lnTo>
                  <a:lnTo>
                    <a:pt x="113" y="10"/>
                  </a:lnTo>
                  <a:lnTo>
                    <a:pt x="134" y="8"/>
                  </a:lnTo>
                  <a:lnTo>
                    <a:pt x="154" y="8"/>
                  </a:lnTo>
                  <a:lnTo>
                    <a:pt x="176" y="7"/>
                  </a:lnTo>
                  <a:lnTo>
                    <a:pt x="198" y="5"/>
                  </a:lnTo>
                  <a:lnTo>
                    <a:pt x="217" y="3"/>
                  </a:lnTo>
                  <a:lnTo>
                    <a:pt x="236" y="2"/>
                  </a:lnTo>
                  <a:lnTo>
                    <a:pt x="256" y="0"/>
                  </a:lnTo>
                  <a:lnTo>
                    <a:pt x="256" y="3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86"/>
            <p:cNvSpPr>
              <a:spLocks/>
            </p:cNvSpPr>
            <p:nvPr/>
          </p:nvSpPr>
          <p:spPr bwMode="auto">
            <a:xfrm>
              <a:off x="3190" y="2190"/>
              <a:ext cx="363" cy="163"/>
            </a:xfrm>
            <a:custGeom>
              <a:avLst/>
              <a:gdLst>
                <a:gd name="T0" fmla="*/ 362 w 363"/>
                <a:gd name="T1" fmla="*/ 2 h 163"/>
                <a:gd name="T2" fmla="*/ 343 w 363"/>
                <a:gd name="T3" fmla="*/ 24 h 163"/>
                <a:gd name="T4" fmla="*/ 320 w 363"/>
                <a:gd name="T5" fmla="*/ 45 h 163"/>
                <a:gd name="T6" fmla="*/ 293 w 363"/>
                <a:gd name="T7" fmla="*/ 62 h 163"/>
                <a:gd name="T8" fmla="*/ 266 w 363"/>
                <a:gd name="T9" fmla="*/ 79 h 163"/>
                <a:gd name="T10" fmla="*/ 236 w 363"/>
                <a:gd name="T11" fmla="*/ 93 h 163"/>
                <a:gd name="T12" fmla="*/ 206 w 363"/>
                <a:gd name="T13" fmla="*/ 107 h 163"/>
                <a:gd name="T14" fmla="*/ 175 w 363"/>
                <a:gd name="T15" fmla="*/ 118 h 163"/>
                <a:gd name="T16" fmla="*/ 145 w 363"/>
                <a:gd name="T17" fmla="*/ 128 h 163"/>
                <a:gd name="T18" fmla="*/ 118 w 363"/>
                <a:gd name="T19" fmla="*/ 137 h 163"/>
                <a:gd name="T20" fmla="*/ 91 w 363"/>
                <a:gd name="T21" fmla="*/ 144 h 163"/>
                <a:gd name="T22" fmla="*/ 66 w 363"/>
                <a:gd name="T23" fmla="*/ 149 h 163"/>
                <a:gd name="T24" fmla="*/ 44 w 363"/>
                <a:gd name="T25" fmla="*/ 154 h 163"/>
                <a:gd name="T26" fmla="*/ 26 w 363"/>
                <a:gd name="T27" fmla="*/ 157 h 163"/>
                <a:gd name="T28" fmla="*/ 12 w 363"/>
                <a:gd name="T29" fmla="*/ 160 h 163"/>
                <a:gd name="T30" fmla="*/ 4 w 363"/>
                <a:gd name="T31" fmla="*/ 161 h 163"/>
                <a:gd name="T32" fmla="*/ 0 w 363"/>
                <a:gd name="T33" fmla="*/ 162 h 163"/>
                <a:gd name="T34" fmla="*/ 0 w 363"/>
                <a:gd name="T35" fmla="*/ 157 h 163"/>
                <a:gd name="T36" fmla="*/ 3 w 363"/>
                <a:gd name="T37" fmla="*/ 157 h 163"/>
                <a:gd name="T38" fmla="*/ 12 w 363"/>
                <a:gd name="T39" fmla="*/ 155 h 163"/>
                <a:gd name="T40" fmla="*/ 25 w 363"/>
                <a:gd name="T41" fmla="*/ 154 h 163"/>
                <a:gd name="T42" fmla="*/ 43 w 363"/>
                <a:gd name="T43" fmla="*/ 149 h 163"/>
                <a:gd name="T44" fmla="*/ 65 w 363"/>
                <a:gd name="T45" fmla="*/ 145 h 163"/>
                <a:gd name="T46" fmla="*/ 90 w 363"/>
                <a:gd name="T47" fmla="*/ 139 h 163"/>
                <a:gd name="T48" fmla="*/ 115 w 363"/>
                <a:gd name="T49" fmla="*/ 132 h 163"/>
                <a:gd name="T50" fmla="*/ 144 w 363"/>
                <a:gd name="T51" fmla="*/ 124 h 163"/>
                <a:gd name="T52" fmla="*/ 174 w 363"/>
                <a:gd name="T53" fmla="*/ 114 h 163"/>
                <a:gd name="T54" fmla="*/ 205 w 363"/>
                <a:gd name="T55" fmla="*/ 102 h 163"/>
                <a:gd name="T56" fmla="*/ 235 w 363"/>
                <a:gd name="T57" fmla="*/ 90 h 163"/>
                <a:gd name="T58" fmla="*/ 263 w 363"/>
                <a:gd name="T59" fmla="*/ 75 h 163"/>
                <a:gd name="T60" fmla="*/ 291 w 363"/>
                <a:gd name="T61" fmla="*/ 60 h 163"/>
                <a:gd name="T62" fmla="*/ 317 w 363"/>
                <a:gd name="T63" fmla="*/ 41 h 163"/>
                <a:gd name="T64" fmla="*/ 340 w 363"/>
                <a:gd name="T65" fmla="*/ 22 h 163"/>
                <a:gd name="T66" fmla="*/ 359 w 363"/>
                <a:gd name="T67" fmla="*/ 0 h 163"/>
                <a:gd name="T68" fmla="*/ 362 w 363"/>
                <a:gd name="T69" fmla="*/ 2 h 1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3"/>
                <a:gd name="T106" fmla="*/ 0 h 163"/>
                <a:gd name="T107" fmla="*/ 363 w 363"/>
                <a:gd name="T108" fmla="*/ 163 h 1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3" h="163">
                  <a:moveTo>
                    <a:pt x="362" y="2"/>
                  </a:moveTo>
                  <a:lnTo>
                    <a:pt x="343" y="24"/>
                  </a:lnTo>
                  <a:lnTo>
                    <a:pt x="320" y="45"/>
                  </a:lnTo>
                  <a:lnTo>
                    <a:pt x="293" y="62"/>
                  </a:lnTo>
                  <a:lnTo>
                    <a:pt x="266" y="79"/>
                  </a:lnTo>
                  <a:lnTo>
                    <a:pt x="236" y="93"/>
                  </a:lnTo>
                  <a:lnTo>
                    <a:pt x="206" y="107"/>
                  </a:lnTo>
                  <a:lnTo>
                    <a:pt x="175" y="118"/>
                  </a:lnTo>
                  <a:lnTo>
                    <a:pt x="145" y="128"/>
                  </a:lnTo>
                  <a:lnTo>
                    <a:pt x="118" y="137"/>
                  </a:lnTo>
                  <a:lnTo>
                    <a:pt x="91" y="144"/>
                  </a:lnTo>
                  <a:lnTo>
                    <a:pt x="66" y="149"/>
                  </a:lnTo>
                  <a:lnTo>
                    <a:pt x="44" y="154"/>
                  </a:lnTo>
                  <a:lnTo>
                    <a:pt x="26" y="157"/>
                  </a:lnTo>
                  <a:lnTo>
                    <a:pt x="12" y="160"/>
                  </a:lnTo>
                  <a:lnTo>
                    <a:pt x="4" y="161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3" y="157"/>
                  </a:lnTo>
                  <a:lnTo>
                    <a:pt x="12" y="155"/>
                  </a:lnTo>
                  <a:lnTo>
                    <a:pt x="25" y="154"/>
                  </a:lnTo>
                  <a:lnTo>
                    <a:pt x="43" y="149"/>
                  </a:lnTo>
                  <a:lnTo>
                    <a:pt x="65" y="145"/>
                  </a:lnTo>
                  <a:lnTo>
                    <a:pt x="90" y="139"/>
                  </a:lnTo>
                  <a:lnTo>
                    <a:pt x="115" y="132"/>
                  </a:lnTo>
                  <a:lnTo>
                    <a:pt x="144" y="124"/>
                  </a:lnTo>
                  <a:lnTo>
                    <a:pt x="174" y="114"/>
                  </a:lnTo>
                  <a:lnTo>
                    <a:pt x="205" y="102"/>
                  </a:lnTo>
                  <a:lnTo>
                    <a:pt x="235" y="90"/>
                  </a:lnTo>
                  <a:lnTo>
                    <a:pt x="263" y="75"/>
                  </a:lnTo>
                  <a:lnTo>
                    <a:pt x="291" y="60"/>
                  </a:lnTo>
                  <a:lnTo>
                    <a:pt x="317" y="41"/>
                  </a:lnTo>
                  <a:lnTo>
                    <a:pt x="340" y="22"/>
                  </a:lnTo>
                  <a:lnTo>
                    <a:pt x="359" y="0"/>
                  </a:lnTo>
                  <a:lnTo>
                    <a:pt x="362" y="2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87"/>
            <p:cNvSpPr>
              <a:spLocks/>
            </p:cNvSpPr>
            <p:nvPr/>
          </p:nvSpPr>
          <p:spPr bwMode="auto">
            <a:xfrm>
              <a:off x="2230" y="2457"/>
              <a:ext cx="334" cy="179"/>
            </a:xfrm>
            <a:custGeom>
              <a:avLst/>
              <a:gdLst>
                <a:gd name="T0" fmla="*/ 332 w 334"/>
                <a:gd name="T1" fmla="*/ 178 h 179"/>
                <a:gd name="T2" fmla="*/ 286 w 334"/>
                <a:gd name="T3" fmla="*/ 169 h 179"/>
                <a:gd name="T4" fmla="*/ 243 w 334"/>
                <a:gd name="T5" fmla="*/ 157 h 179"/>
                <a:gd name="T6" fmla="*/ 207 w 334"/>
                <a:gd name="T7" fmla="*/ 145 h 179"/>
                <a:gd name="T8" fmla="*/ 173 w 334"/>
                <a:gd name="T9" fmla="*/ 132 h 179"/>
                <a:gd name="T10" fmla="*/ 143 w 334"/>
                <a:gd name="T11" fmla="*/ 118 h 179"/>
                <a:gd name="T12" fmla="*/ 116 w 334"/>
                <a:gd name="T13" fmla="*/ 106 h 179"/>
                <a:gd name="T14" fmla="*/ 92 w 334"/>
                <a:gd name="T15" fmla="*/ 91 h 179"/>
                <a:gd name="T16" fmla="*/ 72 w 334"/>
                <a:gd name="T17" fmla="*/ 77 h 179"/>
                <a:gd name="T18" fmla="*/ 56 w 334"/>
                <a:gd name="T19" fmla="*/ 64 h 179"/>
                <a:gd name="T20" fmla="*/ 42 w 334"/>
                <a:gd name="T21" fmla="*/ 52 h 179"/>
                <a:gd name="T22" fmla="*/ 30 w 334"/>
                <a:gd name="T23" fmla="*/ 39 h 179"/>
                <a:gd name="T24" fmla="*/ 20 w 334"/>
                <a:gd name="T25" fmla="*/ 29 h 179"/>
                <a:gd name="T26" fmla="*/ 12 w 334"/>
                <a:gd name="T27" fmla="*/ 20 h 179"/>
                <a:gd name="T28" fmla="*/ 7 w 334"/>
                <a:gd name="T29" fmla="*/ 11 h 179"/>
                <a:gd name="T30" fmla="*/ 1 w 334"/>
                <a:gd name="T31" fmla="*/ 6 h 179"/>
                <a:gd name="T32" fmla="*/ 0 w 334"/>
                <a:gd name="T33" fmla="*/ 2 h 179"/>
                <a:gd name="T34" fmla="*/ 3 w 334"/>
                <a:gd name="T35" fmla="*/ 0 h 179"/>
                <a:gd name="T36" fmla="*/ 7 w 334"/>
                <a:gd name="T37" fmla="*/ 3 h 179"/>
                <a:gd name="T38" fmla="*/ 10 w 334"/>
                <a:gd name="T39" fmla="*/ 9 h 179"/>
                <a:gd name="T40" fmla="*/ 16 w 334"/>
                <a:gd name="T41" fmla="*/ 17 h 179"/>
                <a:gd name="T42" fmla="*/ 22 w 334"/>
                <a:gd name="T43" fmla="*/ 26 h 179"/>
                <a:gd name="T44" fmla="*/ 33 w 334"/>
                <a:gd name="T45" fmla="*/ 37 h 179"/>
                <a:gd name="T46" fmla="*/ 44 w 334"/>
                <a:gd name="T47" fmla="*/ 48 h 179"/>
                <a:gd name="T48" fmla="*/ 59 w 334"/>
                <a:gd name="T49" fmla="*/ 61 h 179"/>
                <a:gd name="T50" fmla="*/ 75 w 334"/>
                <a:gd name="T51" fmla="*/ 75 h 179"/>
                <a:gd name="T52" fmla="*/ 95 w 334"/>
                <a:gd name="T53" fmla="*/ 88 h 179"/>
                <a:gd name="T54" fmla="*/ 118 w 334"/>
                <a:gd name="T55" fmla="*/ 101 h 179"/>
                <a:gd name="T56" fmla="*/ 144 w 334"/>
                <a:gd name="T57" fmla="*/ 115 h 179"/>
                <a:gd name="T58" fmla="*/ 174 w 334"/>
                <a:gd name="T59" fmla="*/ 129 h 179"/>
                <a:gd name="T60" fmla="*/ 208 w 334"/>
                <a:gd name="T61" fmla="*/ 141 h 179"/>
                <a:gd name="T62" fmla="*/ 245 w 334"/>
                <a:gd name="T63" fmla="*/ 154 h 179"/>
                <a:gd name="T64" fmla="*/ 287 w 334"/>
                <a:gd name="T65" fmla="*/ 164 h 179"/>
                <a:gd name="T66" fmla="*/ 333 w 334"/>
                <a:gd name="T67" fmla="*/ 175 h 179"/>
                <a:gd name="T68" fmla="*/ 332 w 334"/>
                <a:gd name="T69" fmla="*/ 178 h 1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4"/>
                <a:gd name="T106" fmla="*/ 0 h 179"/>
                <a:gd name="T107" fmla="*/ 334 w 334"/>
                <a:gd name="T108" fmla="*/ 179 h 1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4" h="179">
                  <a:moveTo>
                    <a:pt x="332" y="178"/>
                  </a:moveTo>
                  <a:lnTo>
                    <a:pt x="286" y="169"/>
                  </a:lnTo>
                  <a:lnTo>
                    <a:pt x="243" y="157"/>
                  </a:lnTo>
                  <a:lnTo>
                    <a:pt x="207" y="145"/>
                  </a:lnTo>
                  <a:lnTo>
                    <a:pt x="173" y="132"/>
                  </a:lnTo>
                  <a:lnTo>
                    <a:pt x="143" y="118"/>
                  </a:lnTo>
                  <a:lnTo>
                    <a:pt x="116" y="106"/>
                  </a:lnTo>
                  <a:lnTo>
                    <a:pt x="92" y="91"/>
                  </a:lnTo>
                  <a:lnTo>
                    <a:pt x="72" y="77"/>
                  </a:lnTo>
                  <a:lnTo>
                    <a:pt x="56" y="64"/>
                  </a:lnTo>
                  <a:lnTo>
                    <a:pt x="42" y="52"/>
                  </a:lnTo>
                  <a:lnTo>
                    <a:pt x="30" y="39"/>
                  </a:lnTo>
                  <a:lnTo>
                    <a:pt x="20" y="29"/>
                  </a:lnTo>
                  <a:lnTo>
                    <a:pt x="12" y="20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3"/>
                  </a:lnTo>
                  <a:lnTo>
                    <a:pt x="10" y="9"/>
                  </a:lnTo>
                  <a:lnTo>
                    <a:pt x="16" y="17"/>
                  </a:lnTo>
                  <a:lnTo>
                    <a:pt x="22" y="26"/>
                  </a:lnTo>
                  <a:lnTo>
                    <a:pt x="33" y="37"/>
                  </a:lnTo>
                  <a:lnTo>
                    <a:pt x="44" y="48"/>
                  </a:lnTo>
                  <a:lnTo>
                    <a:pt x="59" y="61"/>
                  </a:lnTo>
                  <a:lnTo>
                    <a:pt x="75" y="75"/>
                  </a:lnTo>
                  <a:lnTo>
                    <a:pt x="95" y="88"/>
                  </a:lnTo>
                  <a:lnTo>
                    <a:pt x="118" y="101"/>
                  </a:lnTo>
                  <a:lnTo>
                    <a:pt x="144" y="115"/>
                  </a:lnTo>
                  <a:lnTo>
                    <a:pt x="174" y="129"/>
                  </a:lnTo>
                  <a:lnTo>
                    <a:pt x="208" y="141"/>
                  </a:lnTo>
                  <a:lnTo>
                    <a:pt x="245" y="154"/>
                  </a:lnTo>
                  <a:lnTo>
                    <a:pt x="287" y="164"/>
                  </a:lnTo>
                  <a:lnTo>
                    <a:pt x="333" y="175"/>
                  </a:lnTo>
                  <a:lnTo>
                    <a:pt x="332" y="178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88"/>
            <p:cNvSpPr>
              <a:spLocks/>
            </p:cNvSpPr>
            <p:nvPr/>
          </p:nvSpPr>
          <p:spPr bwMode="auto">
            <a:xfrm>
              <a:off x="2572" y="2644"/>
              <a:ext cx="336" cy="26"/>
            </a:xfrm>
            <a:custGeom>
              <a:avLst/>
              <a:gdLst>
                <a:gd name="T0" fmla="*/ 335 w 336"/>
                <a:gd name="T1" fmla="*/ 25 h 26"/>
                <a:gd name="T2" fmla="*/ 301 w 336"/>
                <a:gd name="T3" fmla="*/ 25 h 26"/>
                <a:gd name="T4" fmla="*/ 268 w 336"/>
                <a:gd name="T5" fmla="*/ 25 h 26"/>
                <a:gd name="T6" fmla="*/ 235 w 336"/>
                <a:gd name="T7" fmla="*/ 23 h 26"/>
                <a:gd name="T8" fmla="*/ 205 w 336"/>
                <a:gd name="T9" fmla="*/ 22 h 26"/>
                <a:gd name="T10" fmla="*/ 175 w 336"/>
                <a:gd name="T11" fmla="*/ 21 h 26"/>
                <a:gd name="T12" fmla="*/ 148 w 336"/>
                <a:gd name="T13" fmla="*/ 19 h 26"/>
                <a:gd name="T14" fmla="*/ 122 w 336"/>
                <a:gd name="T15" fmla="*/ 16 h 26"/>
                <a:gd name="T16" fmla="*/ 99 w 336"/>
                <a:gd name="T17" fmla="*/ 15 h 26"/>
                <a:gd name="T18" fmla="*/ 76 w 336"/>
                <a:gd name="T19" fmla="*/ 13 h 26"/>
                <a:gd name="T20" fmla="*/ 56 w 336"/>
                <a:gd name="T21" fmla="*/ 10 h 26"/>
                <a:gd name="T22" fmla="*/ 41 w 336"/>
                <a:gd name="T23" fmla="*/ 9 h 26"/>
                <a:gd name="T24" fmla="*/ 26 w 336"/>
                <a:gd name="T25" fmla="*/ 7 h 26"/>
                <a:gd name="T26" fmla="*/ 16 w 336"/>
                <a:gd name="T27" fmla="*/ 4 h 26"/>
                <a:gd name="T28" fmla="*/ 8 w 336"/>
                <a:gd name="T29" fmla="*/ 3 h 26"/>
                <a:gd name="T30" fmla="*/ 1 w 336"/>
                <a:gd name="T31" fmla="*/ 3 h 26"/>
                <a:gd name="T32" fmla="*/ 0 w 336"/>
                <a:gd name="T33" fmla="*/ 3 h 26"/>
                <a:gd name="T34" fmla="*/ 1 w 336"/>
                <a:gd name="T35" fmla="*/ 0 h 26"/>
                <a:gd name="T36" fmla="*/ 4 w 336"/>
                <a:gd name="T37" fmla="*/ 0 h 26"/>
                <a:gd name="T38" fmla="*/ 8 w 336"/>
                <a:gd name="T39" fmla="*/ 1 h 26"/>
                <a:gd name="T40" fmla="*/ 17 w 336"/>
                <a:gd name="T41" fmla="*/ 2 h 26"/>
                <a:gd name="T42" fmla="*/ 28 w 336"/>
                <a:gd name="T43" fmla="*/ 3 h 26"/>
                <a:gd name="T44" fmla="*/ 42 w 336"/>
                <a:gd name="T45" fmla="*/ 5 h 26"/>
                <a:gd name="T46" fmla="*/ 59 w 336"/>
                <a:gd name="T47" fmla="*/ 7 h 26"/>
                <a:gd name="T48" fmla="*/ 76 w 336"/>
                <a:gd name="T49" fmla="*/ 9 h 26"/>
                <a:gd name="T50" fmla="*/ 99 w 336"/>
                <a:gd name="T51" fmla="*/ 12 h 26"/>
                <a:gd name="T52" fmla="*/ 122 w 336"/>
                <a:gd name="T53" fmla="*/ 14 h 26"/>
                <a:gd name="T54" fmla="*/ 148 w 336"/>
                <a:gd name="T55" fmla="*/ 16 h 26"/>
                <a:gd name="T56" fmla="*/ 175 w 336"/>
                <a:gd name="T57" fmla="*/ 17 h 26"/>
                <a:gd name="T58" fmla="*/ 205 w 336"/>
                <a:gd name="T59" fmla="*/ 19 h 26"/>
                <a:gd name="T60" fmla="*/ 235 w 336"/>
                <a:gd name="T61" fmla="*/ 21 h 26"/>
                <a:gd name="T62" fmla="*/ 268 w 336"/>
                <a:gd name="T63" fmla="*/ 22 h 26"/>
                <a:gd name="T64" fmla="*/ 301 w 336"/>
                <a:gd name="T65" fmla="*/ 22 h 26"/>
                <a:gd name="T66" fmla="*/ 335 w 336"/>
                <a:gd name="T67" fmla="*/ 22 h 26"/>
                <a:gd name="T68" fmla="*/ 335 w 336"/>
                <a:gd name="T69" fmla="*/ 25 h 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26"/>
                <a:gd name="T107" fmla="*/ 336 w 336"/>
                <a:gd name="T108" fmla="*/ 26 h 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26">
                  <a:moveTo>
                    <a:pt x="335" y="25"/>
                  </a:moveTo>
                  <a:lnTo>
                    <a:pt x="301" y="25"/>
                  </a:lnTo>
                  <a:lnTo>
                    <a:pt x="268" y="25"/>
                  </a:lnTo>
                  <a:lnTo>
                    <a:pt x="235" y="23"/>
                  </a:lnTo>
                  <a:lnTo>
                    <a:pt x="205" y="22"/>
                  </a:lnTo>
                  <a:lnTo>
                    <a:pt x="175" y="21"/>
                  </a:lnTo>
                  <a:lnTo>
                    <a:pt x="148" y="19"/>
                  </a:lnTo>
                  <a:lnTo>
                    <a:pt x="122" y="16"/>
                  </a:lnTo>
                  <a:lnTo>
                    <a:pt x="99" y="15"/>
                  </a:lnTo>
                  <a:lnTo>
                    <a:pt x="76" y="13"/>
                  </a:lnTo>
                  <a:lnTo>
                    <a:pt x="56" y="10"/>
                  </a:lnTo>
                  <a:lnTo>
                    <a:pt x="41" y="9"/>
                  </a:lnTo>
                  <a:lnTo>
                    <a:pt x="26" y="7"/>
                  </a:lnTo>
                  <a:lnTo>
                    <a:pt x="16" y="4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9"/>
                  </a:lnTo>
                  <a:lnTo>
                    <a:pt x="99" y="12"/>
                  </a:lnTo>
                  <a:lnTo>
                    <a:pt x="122" y="14"/>
                  </a:lnTo>
                  <a:lnTo>
                    <a:pt x="148" y="16"/>
                  </a:lnTo>
                  <a:lnTo>
                    <a:pt x="175" y="17"/>
                  </a:lnTo>
                  <a:lnTo>
                    <a:pt x="205" y="19"/>
                  </a:lnTo>
                  <a:lnTo>
                    <a:pt x="235" y="21"/>
                  </a:lnTo>
                  <a:lnTo>
                    <a:pt x="268" y="22"/>
                  </a:lnTo>
                  <a:lnTo>
                    <a:pt x="301" y="22"/>
                  </a:lnTo>
                  <a:lnTo>
                    <a:pt x="335" y="22"/>
                  </a:lnTo>
                  <a:lnTo>
                    <a:pt x="335" y="25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89"/>
            <p:cNvSpPr>
              <a:spLocks/>
            </p:cNvSpPr>
            <p:nvPr/>
          </p:nvSpPr>
          <p:spPr bwMode="auto">
            <a:xfrm>
              <a:off x="2920" y="2650"/>
              <a:ext cx="258" cy="20"/>
            </a:xfrm>
            <a:custGeom>
              <a:avLst/>
              <a:gdLst>
                <a:gd name="T0" fmla="*/ 257 w 258"/>
                <a:gd name="T1" fmla="*/ 2 h 20"/>
                <a:gd name="T2" fmla="*/ 238 w 258"/>
                <a:gd name="T3" fmla="*/ 5 h 20"/>
                <a:gd name="T4" fmla="*/ 217 w 258"/>
                <a:gd name="T5" fmla="*/ 7 h 20"/>
                <a:gd name="T6" fmla="*/ 198 w 258"/>
                <a:gd name="T7" fmla="*/ 9 h 20"/>
                <a:gd name="T8" fmla="*/ 176 w 258"/>
                <a:gd name="T9" fmla="*/ 11 h 20"/>
                <a:gd name="T10" fmla="*/ 154 w 258"/>
                <a:gd name="T11" fmla="*/ 12 h 20"/>
                <a:gd name="T12" fmla="*/ 134 w 258"/>
                <a:gd name="T13" fmla="*/ 13 h 20"/>
                <a:gd name="T14" fmla="*/ 113 w 258"/>
                <a:gd name="T15" fmla="*/ 14 h 20"/>
                <a:gd name="T16" fmla="*/ 93 w 258"/>
                <a:gd name="T17" fmla="*/ 15 h 20"/>
                <a:gd name="T18" fmla="*/ 73 w 258"/>
                <a:gd name="T19" fmla="*/ 17 h 20"/>
                <a:gd name="T20" fmla="*/ 57 w 258"/>
                <a:gd name="T21" fmla="*/ 17 h 20"/>
                <a:gd name="T22" fmla="*/ 41 w 258"/>
                <a:gd name="T23" fmla="*/ 17 h 20"/>
                <a:gd name="T24" fmla="*/ 27 w 258"/>
                <a:gd name="T25" fmla="*/ 18 h 20"/>
                <a:gd name="T26" fmla="*/ 17 w 258"/>
                <a:gd name="T27" fmla="*/ 18 h 20"/>
                <a:gd name="T28" fmla="*/ 8 w 258"/>
                <a:gd name="T29" fmla="*/ 19 h 20"/>
                <a:gd name="T30" fmla="*/ 3 w 258"/>
                <a:gd name="T31" fmla="*/ 19 h 20"/>
                <a:gd name="T32" fmla="*/ 0 w 258"/>
                <a:gd name="T33" fmla="*/ 19 h 20"/>
                <a:gd name="T34" fmla="*/ 0 w 258"/>
                <a:gd name="T35" fmla="*/ 16 h 20"/>
                <a:gd name="T36" fmla="*/ 3 w 258"/>
                <a:gd name="T37" fmla="*/ 16 h 20"/>
                <a:gd name="T38" fmla="*/ 8 w 258"/>
                <a:gd name="T39" fmla="*/ 16 h 20"/>
                <a:gd name="T40" fmla="*/ 17 w 258"/>
                <a:gd name="T41" fmla="*/ 15 h 20"/>
                <a:gd name="T42" fmla="*/ 27 w 258"/>
                <a:gd name="T43" fmla="*/ 15 h 20"/>
                <a:gd name="T44" fmla="*/ 41 w 258"/>
                <a:gd name="T45" fmla="*/ 15 h 20"/>
                <a:gd name="T46" fmla="*/ 57 w 258"/>
                <a:gd name="T47" fmla="*/ 14 h 20"/>
                <a:gd name="T48" fmla="*/ 73 w 258"/>
                <a:gd name="T49" fmla="*/ 13 h 20"/>
                <a:gd name="T50" fmla="*/ 93 w 258"/>
                <a:gd name="T51" fmla="*/ 13 h 20"/>
                <a:gd name="T52" fmla="*/ 113 w 258"/>
                <a:gd name="T53" fmla="*/ 12 h 20"/>
                <a:gd name="T54" fmla="*/ 134 w 258"/>
                <a:gd name="T55" fmla="*/ 11 h 20"/>
                <a:gd name="T56" fmla="*/ 154 w 258"/>
                <a:gd name="T57" fmla="*/ 10 h 20"/>
                <a:gd name="T58" fmla="*/ 176 w 258"/>
                <a:gd name="T59" fmla="*/ 8 h 20"/>
                <a:gd name="T60" fmla="*/ 198 w 258"/>
                <a:gd name="T61" fmla="*/ 6 h 20"/>
                <a:gd name="T62" fmla="*/ 217 w 258"/>
                <a:gd name="T63" fmla="*/ 5 h 20"/>
                <a:gd name="T64" fmla="*/ 236 w 258"/>
                <a:gd name="T65" fmla="*/ 2 h 20"/>
                <a:gd name="T66" fmla="*/ 256 w 258"/>
                <a:gd name="T67" fmla="*/ 0 h 20"/>
                <a:gd name="T68" fmla="*/ 257 w 258"/>
                <a:gd name="T69" fmla="*/ 2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8"/>
                <a:gd name="T106" fmla="*/ 0 h 20"/>
                <a:gd name="T107" fmla="*/ 258 w 258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8" h="20">
                  <a:moveTo>
                    <a:pt x="257" y="2"/>
                  </a:moveTo>
                  <a:lnTo>
                    <a:pt x="238" y="5"/>
                  </a:lnTo>
                  <a:lnTo>
                    <a:pt x="217" y="7"/>
                  </a:lnTo>
                  <a:lnTo>
                    <a:pt x="198" y="9"/>
                  </a:lnTo>
                  <a:lnTo>
                    <a:pt x="176" y="11"/>
                  </a:lnTo>
                  <a:lnTo>
                    <a:pt x="154" y="12"/>
                  </a:lnTo>
                  <a:lnTo>
                    <a:pt x="134" y="13"/>
                  </a:lnTo>
                  <a:lnTo>
                    <a:pt x="113" y="14"/>
                  </a:lnTo>
                  <a:lnTo>
                    <a:pt x="93" y="15"/>
                  </a:lnTo>
                  <a:lnTo>
                    <a:pt x="73" y="17"/>
                  </a:lnTo>
                  <a:lnTo>
                    <a:pt x="57" y="17"/>
                  </a:lnTo>
                  <a:lnTo>
                    <a:pt x="41" y="17"/>
                  </a:lnTo>
                  <a:lnTo>
                    <a:pt x="27" y="18"/>
                  </a:lnTo>
                  <a:lnTo>
                    <a:pt x="17" y="18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7" y="15"/>
                  </a:lnTo>
                  <a:lnTo>
                    <a:pt x="27" y="15"/>
                  </a:lnTo>
                  <a:lnTo>
                    <a:pt x="41" y="15"/>
                  </a:lnTo>
                  <a:lnTo>
                    <a:pt x="57" y="14"/>
                  </a:lnTo>
                  <a:lnTo>
                    <a:pt x="73" y="13"/>
                  </a:lnTo>
                  <a:lnTo>
                    <a:pt x="93" y="13"/>
                  </a:lnTo>
                  <a:lnTo>
                    <a:pt x="113" y="12"/>
                  </a:lnTo>
                  <a:lnTo>
                    <a:pt x="134" y="11"/>
                  </a:lnTo>
                  <a:lnTo>
                    <a:pt x="154" y="10"/>
                  </a:lnTo>
                  <a:lnTo>
                    <a:pt x="176" y="8"/>
                  </a:lnTo>
                  <a:lnTo>
                    <a:pt x="198" y="6"/>
                  </a:lnTo>
                  <a:lnTo>
                    <a:pt x="217" y="5"/>
                  </a:lnTo>
                  <a:lnTo>
                    <a:pt x="236" y="2"/>
                  </a:lnTo>
                  <a:lnTo>
                    <a:pt x="256" y="0"/>
                  </a:lnTo>
                  <a:lnTo>
                    <a:pt x="257" y="2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90"/>
            <p:cNvSpPr>
              <a:spLocks/>
            </p:cNvSpPr>
            <p:nvPr/>
          </p:nvSpPr>
          <p:spPr bwMode="auto">
            <a:xfrm>
              <a:off x="3190" y="2452"/>
              <a:ext cx="363" cy="192"/>
            </a:xfrm>
            <a:custGeom>
              <a:avLst/>
              <a:gdLst>
                <a:gd name="T0" fmla="*/ 362 w 363"/>
                <a:gd name="T1" fmla="*/ 2 h 192"/>
                <a:gd name="T2" fmla="*/ 342 w 363"/>
                <a:gd name="T3" fmla="*/ 24 h 192"/>
                <a:gd name="T4" fmla="*/ 320 w 363"/>
                <a:gd name="T5" fmla="*/ 45 h 192"/>
                <a:gd name="T6" fmla="*/ 294 w 363"/>
                <a:gd name="T7" fmla="*/ 65 h 192"/>
                <a:gd name="T8" fmla="*/ 267 w 363"/>
                <a:gd name="T9" fmla="*/ 83 h 192"/>
                <a:gd name="T10" fmla="*/ 238 w 363"/>
                <a:gd name="T11" fmla="*/ 100 h 192"/>
                <a:gd name="T12" fmla="*/ 207 w 363"/>
                <a:gd name="T13" fmla="*/ 115 h 192"/>
                <a:gd name="T14" fmla="*/ 176 w 363"/>
                <a:gd name="T15" fmla="*/ 129 h 192"/>
                <a:gd name="T16" fmla="*/ 146 w 363"/>
                <a:gd name="T17" fmla="*/ 142 h 192"/>
                <a:gd name="T18" fmla="*/ 118 w 363"/>
                <a:gd name="T19" fmla="*/ 154 h 192"/>
                <a:gd name="T20" fmla="*/ 91 w 363"/>
                <a:gd name="T21" fmla="*/ 164 h 192"/>
                <a:gd name="T22" fmla="*/ 66 w 363"/>
                <a:gd name="T23" fmla="*/ 172 h 192"/>
                <a:gd name="T24" fmla="*/ 44 w 363"/>
                <a:gd name="T25" fmla="*/ 179 h 192"/>
                <a:gd name="T26" fmla="*/ 26 w 363"/>
                <a:gd name="T27" fmla="*/ 185 h 192"/>
                <a:gd name="T28" fmla="*/ 13 w 363"/>
                <a:gd name="T29" fmla="*/ 188 h 192"/>
                <a:gd name="T30" fmla="*/ 4 w 363"/>
                <a:gd name="T31" fmla="*/ 191 h 192"/>
                <a:gd name="T32" fmla="*/ 1 w 363"/>
                <a:gd name="T33" fmla="*/ 191 h 192"/>
                <a:gd name="T34" fmla="*/ 0 w 363"/>
                <a:gd name="T35" fmla="*/ 188 h 192"/>
                <a:gd name="T36" fmla="*/ 3 w 363"/>
                <a:gd name="T37" fmla="*/ 186 h 192"/>
                <a:gd name="T38" fmla="*/ 12 w 363"/>
                <a:gd name="T39" fmla="*/ 184 h 192"/>
                <a:gd name="T40" fmla="*/ 25 w 363"/>
                <a:gd name="T41" fmla="*/ 181 h 192"/>
                <a:gd name="T42" fmla="*/ 43 w 363"/>
                <a:gd name="T43" fmla="*/ 176 h 192"/>
                <a:gd name="T44" fmla="*/ 65 w 363"/>
                <a:gd name="T45" fmla="*/ 168 h 192"/>
                <a:gd name="T46" fmla="*/ 90 w 363"/>
                <a:gd name="T47" fmla="*/ 160 h 192"/>
                <a:gd name="T48" fmla="*/ 116 w 363"/>
                <a:gd name="T49" fmla="*/ 150 h 192"/>
                <a:gd name="T50" fmla="*/ 145 w 363"/>
                <a:gd name="T51" fmla="*/ 139 h 192"/>
                <a:gd name="T52" fmla="*/ 174 w 363"/>
                <a:gd name="T53" fmla="*/ 126 h 192"/>
                <a:gd name="T54" fmla="*/ 206 w 363"/>
                <a:gd name="T55" fmla="*/ 112 h 192"/>
                <a:gd name="T56" fmla="*/ 234 w 363"/>
                <a:gd name="T57" fmla="*/ 97 h 192"/>
                <a:gd name="T58" fmla="*/ 264 w 363"/>
                <a:gd name="T59" fmla="*/ 80 h 192"/>
                <a:gd name="T60" fmla="*/ 292 w 363"/>
                <a:gd name="T61" fmla="*/ 62 h 192"/>
                <a:gd name="T62" fmla="*/ 318 w 363"/>
                <a:gd name="T63" fmla="*/ 43 h 192"/>
                <a:gd name="T64" fmla="*/ 340 w 363"/>
                <a:gd name="T65" fmla="*/ 22 h 192"/>
                <a:gd name="T66" fmla="*/ 359 w 363"/>
                <a:gd name="T67" fmla="*/ 0 h 192"/>
                <a:gd name="T68" fmla="*/ 362 w 363"/>
                <a:gd name="T69" fmla="*/ 2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3"/>
                <a:gd name="T106" fmla="*/ 0 h 192"/>
                <a:gd name="T107" fmla="*/ 363 w 363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3" h="192">
                  <a:moveTo>
                    <a:pt x="362" y="2"/>
                  </a:moveTo>
                  <a:lnTo>
                    <a:pt x="342" y="24"/>
                  </a:lnTo>
                  <a:lnTo>
                    <a:pt x="320" y="45"/>
                  </a:lnTo>
                  <a:lnTo>
                    <a:pt x="294" y="65"/>
                  </a:lnTo>
                  <a:lnTo>
                    <a:pt x="267" y="83"/>
                  </a:lnTo>
                  <a:lnTo>
                    <a:pt x="238" y="100"/>
                  </a:lnTo>
                  <a:lnTo>
                    <a:pt x="207" y="115"/>
                  </a:lnTo>
                  <a:lnTo>
                    <a:pt x="176" y="129"/>
                  </a:lnTo>
                  <a:lnTo>
                    <a:pt x="146" y="142"/>
                  </a:lnTo>
                  <a:lnTo>
                    <a:pt x="118" y="154"/>
                  </a:lnTo>
                  <a:lnTo>
                    <a:pt x="91" y="164"/>
                  </a:lnTo>
                  <a:lnTo>
                    <a:pt x="66" y="172"/>
                  </a:lnTo>
                  <a:lnTo>
                    <a:pt x="44" y="179"/>
                  </a:lnTo>
                  <a:lnTo>
                    <a:pt x="26" y="185"/>
                  </a:lnTo>
                  <a:lnTo>
                    <a:pt x="13" y="188"/>
                  </a:lnTo>
                  <a:lnTo>
                    <a:pt x="4" y="191"/>
                  </a:lnTo>
                  <a:lnTo>
                    <a:pt x="1" y="191"/>
                  </a:lnTo>
                  <a:lnTo>
                    <a:pt x="0" y="188"/>
                  </a:lnTo>
                  <a:lnTo>
                    <a:pt x="3" y="186"/>
                  </a:lnTo>
                  <a:lnTo>
                    <a:pt x="12" y="184"/>
                  </a:lnTo>
                  <a:lnTo>
                    <a:pt x="25" y="181"/>
                  </a:lnTo>
                  <a:lnTo>
                    <a:pt x="43" y="176"/>
                  </a:lnTo>
                  <a:lnTo>
                    <a:pt x="65" y="168"/>
                  </a:lnTo>
                  <a:lnTo>
                    <a:pt x="90" y="160"/>
                  </a:lnTo>
                  <a:lnTo>
                    <a:pt x="116" y="150"/>
                  </a:lnTo>
                  <a:lnTo>
                    <a:pt x="145" y="139"/>
                  </a:lnTo>
                  <a:lnTo>
                    <a:pt x="174" y="126"/>
                  </a:lnTo>
                  <a:lnTo>
                    <a:pt x="206" y="112"/>
                  </a:lnTo>
                  <a:lnTo>
                    <a:pt x="234" y="97"/>
                  </a:lnTo>
                  <a:lnTo>
                    <a:pt x="264" y="80"/>
                  </a:lnTo>
                  <a:lnTo>
                    <a:pt x="292" y="62"/>
                  </a:lnTo>
                  <a:lnTo>
                    <a:pt x="318" y="43"/>
                  </a:lnTo>
                  <a:lnTo>
                    <a:pt x="340" y="22"/>
                  </a:lnTo>
                  <a:lnTo>
                    <a:pt x="359" y="0"/>
                  </a:lnTo>
                  <a:lnTo>
                    <a:pt x="362" y="2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91"/>
            <p:cNvSpPr>
              <a:spLocks/>
            </p:cNvSpPr>
            <p:nvPr/>
          </p:nvSpPr>
          <p:spPr bwMode="auto">
            <a:xfrm>
              <a:off x="2221" y="2533"/>
              <a:ext cx="343" cy="182"/>
            </a:xfrm>
            <a:custGeom>
              <a:avLst/>
              <a:gdLst>
                <a:gd name="T0" fmla="*/ 341 w 343"/>
                <a:gd name="T1" fmla="*/ 181 h 182"/>
                <a:gd name="T2" fmla="*/ 296 w 343"/>
                <a:gd name="T3" fmla="*/ 172 h 182"/>
                <a:gd name="T4" fmla="*/ 256 w 343"/>
                <a:gd name="T5" fmla="*/ 161 h 182"/>
                <a:gd name="T6" fmla="*/ 218 w 343"/>
                <a:gd name="T7" fmla="*/ 149 h 182"/>
                <a:gd name="T8" fmla="*/ 185 w 343"/>
                <a:gd name="T9" fmla="*/ 137 h 182"/>
                <a:gd name="T10" fmla="*/ 154 w 343"/>
                <a:gd name="T11" fmla="*/ 123 h 182"/>
                <a:gd name="T12" fmla="*/ 127 w 343"/>
                <a:gd name="T13" fmla="*/ 110 h 182"/>
                <a:gd name="T14" fmla="*/ 102 w 343"/>
                <a:gd name="T15" fmla="*/ 95 h 182"/>
                <a:gd name="T16" fmla="*/ 81 w 343"/>
                <a:gd name="T17" fmla="*/ 82 h 182"/>
                <a:gd name="T18" fmla="*/ 63 w 343"/>
                <a:gd name="T19" fmla="*/ 68 h 182"/>
                <a:gd name="T20" fmla="*/ 47 w 343"/>
                <a:gd name="T21" fmla="*/ 55 h 182"/>
                <a:gd name="T22" fmla="*/ 34 w 343"/>
                <a:gd name="T23" fmla="*/ 43 h 182"/>
                <a:gd name="T24" fmla="*/ 23 w 343"/>
                <a:gd name="T25" fmla="*/ 32 h 182"/>
                <a:gd name="T26" fmla="*/ 14 w 343"/>
                <a:gd name="T27" fmla="*/ 22 h 182"/>
                <a:gd name="T28" fmla="*/ 8 w 343"/>
                <a:gd name="T29" fmla="*/ 14 h 182"/>
                <a:gd name="T30" fmla="*/ 3 w 343"/>
                <a:gd name="T31" fmla="*/ 7 h 182"/>
                <a:gd name="T32" fmla="*/ 0 w 343"/>
                <a:gd name="T33" fmla="*/ 2 h 182"/>
                <a:gd name="T34" fmla="*/ 5 w 343"/>
                <a:gd name="T35" fmla="*/ 0 h 182"/>
                <a:gd name="T36" fmla="*/ 8 w 343"/>
                <a:gd name="T37" fmla="*/ 5 h 182"/>
                <a:gd name="T38" fmla="*/ 10 w 343"/>
                <a:gd name="T39" fmla="*/ 12 h 182"/>
                <a:gd name="T40" fmla="*/ 18 w 343"/>
                <a:gd name="T41" fmla="*/ 20 h 182"/>
                <a:gd name="T42" fmla="*/ 26 w 343"/>
                <a:gd name="T43" fmla="*/ 29 h 182"/>
                <a:gd name="T44" fmla="*/ 37 w 343"/>
                <a:gd name="T45" fmla="*/ 40 h 182"/>
                <a:gd name="T46" fmla="*/ 50 w 343"/>
                <a:gd name="T47" fmla="*/ 53 h 182"/>
                <a:gd name="T48" fmla="*/ 67 w 343"/>
                <a:gd name="T49" fmla="*/ 65 h 182"/>
                <a:gd name="T50" fmla="*/ 84 w 343"/>
                <a:gd name="T51" fmla="*/ 78 h 182"/>
                <a:gd name="T52" fmla="*/ 104 w 343"/>
                <a:gd name="T53" fmla="*/ 92 h 182"/>
                <a:gd name="T54" fmla="*/ 129 w 343"/>
                <a:gd name="T55" fmla="*/ 105 h 182"/>
                <a:gd name="T56" fmla="*/ 155 w 343"/>
                <a:gd name="T57" fmla="*/ 119 h 182"/>
                <a:gd name="T58" fmla="*/ 187 w 343"/>
                <a:gd name="T59" fmla="*/ 132 h 182"/>
                <a:gd name="T60" fmla="*/ 219 w 343"/>
                <a:gd name="T61" fmla="*/ 145 h 182"/>
                <a:gd name="T62" fmla="*/ 257 w 343"/>
                <a:gd name="T63" fmla="*/ 156 h 182"/>
                <a:gd name="T64" fmla="*/ 298 w 343"/>
                <a:gd name="T65" fmla="*/ 167 h 182"/>
                <a:gd name="T66" fmla="*/ 342 w 343"/>
                <a:gd name="T67" fmla="*/ 176 h 182"/>
                <a:gd name="T68" fmla="*/ 341 w 343"/>
                <a:gd name="T69" fmla="*/ 181 h 1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3"/>
                <a:gd name="T106" fmla="*/ 0 h 182"/>
                <a:gd name="T107" fmla="*/ 343 w 343"/>
                <a:gd name="T108" fmla="*/ 182 h 1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3" h="182">
                  <a:moveTo>
                    <a:pt x="341" y="181"/>
                  </a:moveTo>
                  <a:lnTo>
                    <a:pt x="296" y="172"/>
                  </a:lnTo>
                  <a:lnTo>
                    <a:pt x="256" y="161"/>
                  </a:lnTo>
                  <a:lnTo>
                    <a:pt x="218" y="149"/>
                  </a:lnTo>
                  <a:lnTo>
                    <a:pt x="185" y="137"/>
                  </a:lnTo>
                  <a:lnTo>
                    <a:pt x="154" y="123"/>
                  </a:lnTo>
                  <a:lnTo>
                    <a:pt x="127" y="110"/>
                  </a:lnTo>
                  <a:lnTo>
                    <a:pt x="102" y="95"/>
                  </a:lnTo>
                  <a:lnTo>
                    <a:pt x="81" y="82"/>
                  </a:lnTo>
                  <a:lnTo>
                    <a:pt x="63" y="68"/>
                  </a:lnTo>
                  <a:lnTo>
                    <a:pt x="47" y="55"/>
                  </a:lnTo>
                  <a:lnTo>
                    <a:pt x="34" y="43"/>
                  </a:lnTo>
                  <a:lnTo>
                    <a:pt x="23" y="32"/>
                  </a:lnTo>
                  <a:lnTo>
                    <a:pt x="14" y="22"/>
                  </a:lnTo>
                  <a:lnTo>
                    <a:pt x="8" y="14"/>
                  </a:lnTo>
                  <a:lnTo>
                    <a:pt x="3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5"/>
                  </a:lnTo>
                  <a:lnTo>
                    <a:pt x="10" y="12"/>
                  </a:lnTo>
                  <a:lnTo>
                    <a:pt x="18" y="20"/>
                  </a:lnTo>
                  <a:lnTo>
                    <a:pt x="26" y="29"/>
                  </a:lnTo>
                  <a:lnTo>
                    <a:pt x="37" y="40"/>
                  </a:lnTo>
                  <a:lnTo>
                    <a:pt x="50" y="53"/>
                  </a:lnTo>
                  <a:lnTo>
                    <a:pt x="67" y="65"/>
                  </a:lnTo>
                  <a:lnTo>
                    <a:pt x="84" y="78"/>
                  </a:lnTo>
                  <a:lnTo>
                    <a:pt x="104" y="92"/>
                  </a:lnTo>
                  <a:lnTo>
                    <a:pt x="129" y="105"/>
                  </a:lnTo>
                  <a:lnTo>
                    <a:pt x="155" y="119"/>
                  </a:lnTo>
                  <a:lnTo>
                    <a:pt x="187" y="132"/>
                  </a:lnTo>
                  <a:lnTo>
                    <a:pt x="219" y="145"/>
                  </a:lnTo>
                  <a:lnTo>
                    <a:pt x="257" y="156"/>
                  </a:lnTo>
                  <a:lnTo>
                    <a:pt x="298" y="167"/>
                  </a:lnTo>
                  <a:lnTo>
                    <a:pt x="342" y="176"/>
                  </a:lnTo>
                  <a:lnTo>
                    <a:pt x="341" y="181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92"/>
            <p:cNvSpPr>
              <a:spLocks/>
            </p:cNvSpPr>
            <p:nvPr/>
          </p:nvSpPr>
          <p:spPr bwMode="auto">
            <a:xfrm>
              <a:off x="2572" y="2720"/>
              <a:ext cx="336" cy="25"/>
            </a:xfrm>
            <a:custGeom>
              <a:avLst/>
              <a:gdLst>
                <a:gd name="T0" fmla="*/ 335 w 336"/>
                <a:gd name="T1" fmla="*/ 24 h 25"/>
                <a:gd name="T2" fmla="*/ 301 w 336"/>
                <a:gd name="T3" fmla="*/ 24 h 25"/>
                <a:gd name="T4" fmla="*/ 268 w 336"/>
                <a:gd name="T5" fmla="*/ 24 h 25"/>
                <a:gd name="T6" fmla="*/ 235 w 336"/>
                <a:gd name="T7" fmla="*/ 22 h 25"/>
                <a:gd name="T8" fmla="*/ 205 w 336"/>
                <a:gd name="T9" fmla="*/ 22 h 25"/>
                <a:gd name="T10" fmla="*/ 175 w 336"/>
                <a:gd name="T11" fmla="*/ 20 h 25"/>
                <a:gd name="T12" fmla="*/ 148 w 336"/>
                <a:gd name="T13" fmla="*/ 18 h 25"/>
                <a:gd name="T14" fmla="*/ 122 w 336"/>
                <a:gd name="T15" fmla="*/ 17 h 25"/>
                <a:gd name="T16" fmla="*/ 99 w 336"/>
                <a:gd name="T17" fmla="*/ 14 h 25"/>
                <a:gd name="T18" fmla="*/ 76 w 336"/>
                <a:gd name="T19" fmla="*/ 12 h 25"/>
                <a:gd name="T20" fmla="*/ 58 w 336"/>
                <a:gd name="T21" fmla="*/ 10 h 25"/>
                <a:gd name="T22" fmla="*/ 41 w 336"/>
                <a:gd name="T23" fmla="*/ 8 h 25"/>
                <a:gd name="T24" fmla="*/ 26 w 336"/>
                <a:gd name="T25" fmla="*/ 7 h 25"/>
                <a:gd name="T26" fmla="*/ 16 w 336"/>
                <a:gd name="T27" fmla="*/ 5 h 25"/>
                <a:gd name="T28" fmla="*/ 8 w 336"/>
                <a:gd name="T29" fmla="*/ 4 h 25"/>
                <a:gd name="T30" fmla="*/ 1 w 336"/>
                <a:gd name="T31" fmla="*/ 3 h 25"/>
                <a:gd name="T32" fmla="*/ 0 w 336"/>
                <a:gd name="T33" fmla="*/ 3 h 25"/>
                <a:gd name="T34" fmla="*/ 1 w 336"/>
                <a:gd name="T35" fmla="*/ 0 h 25"/>
                <a:gd name="T36" fmla="*/ 4 w 336"/>
                <a:gd name="T37" fmla="*/ 1 h 25"/>
                <a:gd name="T38" fmla="*/ 8 w 336"/>
                <a:gd name="T39" fmla="*/ 1 h 25"/>
                <a:gd name="T40" fmla="*/ 17 w 336"/>
                <a:gd name="T41" fmla="*/ 2 h 25"/>
                <a:gd name="T42" fmla="*/ 28 w 336"/>
                <a:gd name="T43" fmla="*/ 3 h 25"/>
                <a:gd name="T44" fmla="*/ 42 w 336"/>
                <a:gd name="T45" fmla="*/ 6 h 25"/>
                <a:gd name="T46" fmla="*/ 58 w 336"/>
                <a:gd name="T47" fmla="*/ 7 h 25"/>
                <a:gd name="T48" fmla="*/ 76 w 336"/>
                <a:gd name="T49" fmla="*/ 9 h 25"/>
                <a:gd name="T50" fmla="*/ 99 w 336"/>
                <a:gd name="T51" fmla="*/ 12 h 25"/>
                <a:gd name="T52" fmla="*/ 122 w 336"/>
                <a:gd name="T53" fmla="*/ 13 h 25"/>
                <a:gd name="T54" fmla="*/ 148 w 336"/>
                <a:gd name="T55" fmla="*/ 16 h 25"/>
                <a:gd name="T56" fmla="*/ 175 w 336"/>
                <a:gd name="T57" fmla="*/ 17 h 25"/>
                <a:gd name="T58" fmla="*/ 205 w 336"/>
                <a:gd name="T59" fmla="*/ 18 h 25"/>
                <a:gd name="T60" fmla="*/ 235 w 336"/>
                <a:gd name="T61" fmla="*/ 20 h 25"/>
                <a:gd name="T62" fmla="*/ 268 w 336"/>
                <a:gd name="T63" fmla="*/ 21 h 25"/>
                <a:gd name="T64" fmla="*/ 301 w 336"/>
                <a:gd name="T65" fmla="*/ 21 h 25"/>
                <a:gd name="T66" fmla="*/ 335 w 336"/>
                <a:gd name="T67" fmla="*/ 21 h 25"/>
                <a:gd name="T68" fmla="*/ 335 w 336"/>
                <a:gd name="T69" fmla="*/ 24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25"/>
                <a:gd name="T107" fmla="*/ 336 w 336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25">
                  <a:moveTo>
                    <a:pt x="335" y="24"/>
                  </a:moveTo>
                  <a:lnTo>
                    <a:pt x="301" y="24"/>
                  </a:lnTo>
                  <a:lnTo>
                    <a:pt x="268" y="24"/>
                  </a:lnTo>
                  <a:lnTo>
                    <a:pt x="235" y="22"/>
                  </a:lnTo>
                  <a:lnTo>
                    <a:pt x="205" y="22"/>
                  </a:lnTo>
                  <a:lnTo>
                    <a:pt x="175" y="20"/>
                  </a:lnTo>
                  <a:lnTo>
                    <a:pt x="148" y="18"/>
                  </a:lnTo>
                  <a:lnTo>
                    <a:pt x="122" y="17"/>
                  </a:lnTo>
                  <a:lnTo>
                    <a:pt x="99" y="14"/>
                  </a:lnTo>
                  <a:lnTo>
                    <a:pt x="76" y="12"/>
                  </a:lnTo>
                  <a:lnTo>
                    <a:pt x="58" y="10"/>
                  </a:lnTo>
                  <a:lnTo>
                    <a:pt x="41" y="8"/>
                  </a:lnTo>
                  <a:lnTo>
                    <a:pt x="26" y="7"/>
                  </a:lnTo>
                  <a:lnTo>
                    <a:pt x="16" y="5"/>
                  </a:lnTo>
                  <a:lnTo>
                    <a:pt x="8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2" y="6"/>
                  </a:lnTo>
                  <a:lnTo>
                    <a:pt x="58" y="7"/>
                  </a:lnTo>
                  <a:lnTo>
                    <a:pt x="76" y="9"/>
                  </a:lnTo>
                  <a:lnTo>
                    <a:pt x="99" y="12"/>
                  </a:lnTo>
                  <a:lnTo>
                    <a:pt x="122" y="13"/>
                  </a:lnTo>
                  <a:lnTo>
                    <a:pt x="148" y="16"/>
                  </a:lnTo>
                  <a:lnTo>
                    <a:pt x="175" y="17"/>
                  </a:lnTo>
                  <a:lnTo>
                    <a:pt x="205" y="18"/>
                  </a:lnTo>
                  <a:lnTo>
                    <a:pt x="235" y="20"/>
                  </a:lnTo>
                  <a:lnTo>
                    <a:pt x="268" y="21"/>
                  </a:lnTo>
                  <a:lnTo>
                    <a:pt x="301" y="21"/>
                  </a:lnTo>
                  <a:lnTo>
                    <a:pt x="335" y="21"/>
                  </a:lnTo>
                  <a:lnTo>
                    <a:pt x="335" y="24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93"/>
            <p:cNvSpPr>
              <a:spLocks/>
            </p:cNvSpPr>
            <p:nvPr/>
          </p:nvSpPr>
          <p:spPr bwMode="auto">
            <a:xfrm>
              <a:off x="2920" y="2727"/>
              <a:ext cx="258" cy="18"/>
            </a:xfrm>
            <a:custGeom>
              <a:avLst/>
              <a:gdLst>
                <a:gd name="T0" fmla="*/ 257 w 258"/>
                <a:gd name="T1" fmla="*/ 2 h 18"/>
                <a:gd name="T2" fmla="*/ 239 w 258"/>
                <a:gd name="T3" fmla="*/ 4 h 18"/>
                <a:gd name="T4" fmla="*/ 218 w 258"/>
                <a:gd name="T5" fmla="*/ 6 h 18"/>
                <a:gd name="T6" fmla="*/ 198 w 258"/>
                <a:gd name="T7" fmla="*/ 8 h 18"/>
                <a:gd name="T8" fmla="*/ 177 w 258"/>
                <a:gd name="T9" fmla="*/ 10 h 18"/>
                <a:gd name="T10" fmla="*/ 155 w 258"/>
                <a:gd name="T11" fmla="*/ 10 h 18"/>
                <a:gd name="T12" fmla="*/ 134 w 258"/>
                <a:gd name="T13" fmla="*/ 12 h 18"/>
                <a:gd name="T14" fmla="*/ 113 w 258"/>
                <a:gd name="T15" fmla="*/ 13 h 18"/>
                <a:gd name="T16" fmla="*/ 93 w 258"/>
                <a:gd name="T17" fmla="*/ 14 h 18"/>
                <a:gd name="T18" fmla="*/ 73 w 258"/>
                <a:gd name="T19" fmla="*/ 15 h 18"/>
                <a:gd name="T20" fmla="*/ 57 w 258"/>
                <a:gd name="T21" fmla="*/ 16 h 18"/>
                <a:gd name="T22" fmla="*/ 41 w 258"/>
                <a:gd name="T23" fmla="*/ 16 h 18"/>
                <a:gd name="T24" fmla="*/ 27 w 258"/>
                <a:gd name="T25" fmla="*/ 16 h 18"/>
                <a:gd name="T26" fmla="*/ 17 w 258"/>
                <a:gd name="T27" fmla="*/ 16 h 18"/>
                <a:gd name="T28" fmla="*/ 8 w 258"/>
                <a:gd name="T29" fmla="*/ 17 h 18"/>
                <a:gd name="T30" fmla="*/ 3 w 258"/>
                <a:gd name="T31" fmla="*/ 17 h 18"/>
                <a:gd name="T32" fmla="*/ 0 w 258"/>
                <a:gd name="T33" fmla="*/ 17 h 18"/>
                <a:gd name="T34" fmla="*/ 0 w 258"/>
                <a:gd name="T35" fmla="*/ 14 h 18"/>
                <a:gd name="T36" fmla="*/ 3 w 258"/>
                <a:gd name="T37" fmla="*/ 14 h 18"/>
                <a:gd name="T38" fmla="*/ 8 w 258"/>
                <a:gd name="T39" fmla="*/ 14 h 18"/>
                <a:gd name="T40" fmla="*/ 17 w 258"/>
                <a:gd name="T41" fmla="*/ 14 h 18"/>
                <a:gd name="T42" fmla="*/ 27 w 258"/>
                <a:gd name="T43" fmla="*/ 14 h 18"/>
                <a:gd name="T44" fmla="*/ 41 w 258"/>
                <a:gd name="T45" fmla="*/ 13 h 18"/>
                <a:gd name="T46" fmla="*/ 57 w 258"/>
                <a:gd name="T47" fmla="*/ 13 h 18"/>
                <a:gd name="T48" fmla="*/ 73 w 258"/>
                <a:gd name="T49" fmla="*/ 12 h 18"/>
                <a:gd name="T50" fmla="*/ 93 w 258"/>
                <a:gd name="T51" fmla="*/ 11 h 18"/>
                <a:gd name="T52" fmla="*/ 113 w 258"/>
                <a:gd name="T53" fmla="*/ 10 h 18"/>
                <a:gd name="T54" fmla="*/ 134 w 258"/>
                <a:gd name="T55" fmla="*/ 10 h 18"/>
                <a:gd name="T56" fmla="*/ 155 w 258"/>
                <a:gd name="T57" fmla="*/ 8 h 18"/>
                <a:gd name="T58" fmla="*/ 177 w 258"/>
                <a:gd name="T59" fmla="*/ 7 h 18"/>
                <a:gd name="T60" fmla="*/ 198 w 258"/>
                <a:gd name="T61" fmla="*/ 6 h 18"/>
                <a:gd name="T62" fmla="*/ 218 w 258"/>
                <a:gd name="T63" fmla="*/ 4 h 18"/>
                <a:gd name="T64" fmla="*/ 238 w 258"/>
                <a:gd name="T65" fmla="*/ 1 h 18"/>
                <a:gd name="T66" fmla="*/ 256 w 258"/>
                <a:gd name="T67" fmla="*/ 0 h 18"/>
                <a:gd name="T68" fmla="*/ 257 w 258"/>
                <a:gd name="T69" fmla="*/ 2 h 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8"/>
                <a:gd name="T106" fmla="*/ 0 h 18"/>
                <a:gd name="T107" fmla="*/ 258 w 258"/>
                <a:gd name="T108" fmla="*/ 18 h 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8" h="18">
                  <a:moveTo>
                    <a:pt x="257" y="2"/>
                  </a:moveTo>
                  <a:lnTo>
                    <a:pt x="239" y="4"/>
                  </a:lnTo>
                  <a:lnTo>
                    <a:pt x="218" y="6"/>
                  </a:lnTo>
                  <a:lnTo>
                    <a:pt x="198" y="8"/>
                  </a:lnTo>
                  <a:lnTo>
                    <a:pt x="177" y="10"/>
                  </a:lnTo>
                  <a:lnTo>
                    <a:pt x="155" y="10"/>
                  </a:lnTo>
                  <a:lnTo>
                    <a:pt x="134" y="12"/>
                  </a:lnTo>
                  <a:lnTo>
                    <a:pt x="113" y="13"/>
                  </a:lnTo>
                  <a:lnTo>
                    <a:pt x="93" y="14"/>
                  </a:lnTo>
                  <a:lnTo>
                    <a:pt x="73" y="15"/>
                  </a:lnTo>
                  <a:lnTo>
                    <a:pt x="57" y="16"/>
                  </a:lnTo>
                  <a:lnTo>
                    <a:pt x="41" y="16"/>
                  </a:lnTo>
                  <a:lnTo>
                    <a:pt x="27" y="16"/>
                  </a:lnTo>
                  <a:lnTo>
                    <a:pt x="17" y="16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17" y="14"/>
                  </a:lnTo>
                  <a:lnTo>
                    <a:pt x="27" y="14"/>
                  </a:lnTo>
                  <a:lnTo>
                    <a:pt x="41" y="13"/>
                  </a:lnTo>
                  <a:lnTo>
                    <a:pt x="57" y="13"/>
                  </a:lnTo>
                  <a:lnTo>
                    <a:pt x="73" y="12"/>
                  </a:lnTo>
                  <a:lnTo>
                    <a:pt x="93" y="11"/>
                  </a:lnTo>
                  <a:lnTo>
                    <a:pt x="113" y="10"/>
                  </a:lnTo>
                  <a:lnTo>
                    <a:pt x="134" y="10"/>
                  </a:lnTo>
                  <a:lnTo>
                    <a:pt x="155" y="8"/>
                  </a:lnTo>
                  <a:lnTo>
                    <a:pt x="177" y="7"/>
                  </a:lnTo>
                  <a:lnTo>
                    <a:pt x="198" y="6"/>
                  </a:lnTo>
                  <a:lnTo>
                    <a:pt x="218" y="4"/>
                  </a:lnTo>
                  <a:lnTo>
                    <a:pt x="238" y="1"/>
                  </a:lnTo>
                  <a:lnTo>
                    <a:pt x="256" y="0"/>
                  </a:lnTo>
                  <a:lnTo>
                    <a:pt x="257" y="2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94"/>
            <p:cNvSpPr>
              <a:spLocks/>
            </p:cNvSpPr>
            <p:nvPr/>
          </p:nvSpPr>
          <p:spPr bwMode="auto">
            <a:xfrm>
              <a:off x="3190" y="2544"/>
              <a:ext cx="363" cy="176"/>
            </a:xfrm>
            <a:custGeom>
              <a:avLst/>
              <a:gdLst>
                <a:gd name="T0" fmla="*/ 362 w 363"/>
                <a:gd name="T1" fmla="*/ 2 h 176"/>
                <a:gd name="T2" fmla="*/ 341 w 363"/>
                <a:gd name="T3" fmla="*/ 23 h 176"/>
                <a:gd name="T4" fmla="*/ 318 w 363"/>
                <a:gd name="T5" fmla="*/ 42 h 176"/>
                <a:gd name="T6" fmla="*/ 292 w 363"/>
                <a:gd name="T7" fmla="*/ 60 h 176"/>
                <a:gd name="T8" fmla="*/ 265 w 363"/>
                <a:gd name="T9" fmla="*/ 78 h 176"/>
                <a:gd name="T10" fmla="*/ 234 w 363"/>
                <a:gd name="T11" fmla="*/ 93 h 176"/>
                <a:gd name="T12" fmla="*/ 204 w 363"/>
                <a:gd name="T13" fmla="*/ 107 h 176"/>
                <a:gd name="T14" fmla="*/ 174 w 363"/>
                <a:gd name="T15" fmla="*/ 119 h 176"/>
                <a:gd name="T16" fmla="*/ 144 w 363"/>
                <a:gd name="T17" fmla="*/ 131 h 176"/>
                <a:gd name="T18" fmla="*/ 115 w 363"/>
                <a:gd name="T19" fmla="*/ 141 h 176"/>
                <a:gd name="T20" fmla="*/ 90 w 363"/>
                <a:gd name="T21" fmla="*/ 151 h 176"/>
                <a:gd name="T22" fmla="*/ 65 w 363"/>
                <a:gd name="T23" fmla="*/ 158 h 176"/>
                <a:gd name="T24" fmla="*/ 44 w 363"/>
                <a:gd name="T25" fmla="*/ 163 h 176"/>
                <a:gd name="T26" fmla="*/ 26 w 363"/>
                <a:gd name="T27" fmla="*/ 169 h 176"/>
                <a:gd name="T28" fmla="*/ 13 w 363"/>
                <a:gd name="T29" fmla="*/ 173 h 176"/>
                <a:gd name="T30" fmla="*/ 5 w 363"/>
                <a:gd name="T31" fmla="*/ 174 h 176"/>
                <a:gd name="T32" fmla="*/ 1 w 363"/>
                <a:gd name="T33" fmla="*/ 175 h 176"/>
                <a:gd name="T34" fmla="*/ 0 w 363"/>
                <a:gd name="T35" fmla="*/ 172 h 176"/>
                <a:gd name="T36" fmla="*/ 3 w 363"/>
                <a:gd name="T37" fmla="*/ 170 h 176"/>
                <a:gd name="T38" fmla="*/ 12 w 363"/>
                <a:gd name="T39" fmla="*/ 168 h 176"/>
                <a:gd name="T40" fmla="*/ 25 w 363"/>
                <a:gd name="T41" fmla="*/ 165 h 176"/>
                <a:gd name="T42" fmla="*/ 43 w 363"/>
                <a:gd name="T43" fmla="*/ 160 h 176"/>
                <a:gd name="T44" fmla="*/ 64 w 363"/>
                <a:gd name="T45" fmla="*/ 154 h 176"/>
                <a:gd name="T46" fmla="*/ 88 w 363"/>
                <a:gd name="T47" fmla="*/ 146 h 176"/>
                <a:gd name="T48" fmla="*/ 114 w 363"/>
                <a:gd name="T49" fmla="*/ 138 h 176"/>
                <a:gd name="T50" fmla="*/ 143 w 363"/>
                <a:gd name="T51" fmla="*/ 127 h 176"/>
                <a:gd name="T52" fmla="*/ 173 w 363"/>
                <a:gd name="T53" fmla="*/ 116 h 176"/>
                <a:gd name="T54" fmla="*/ 202 w 363"/>
                <a:gd name="T55" fmla="*/ 103 h 176"/>
                <a:gd name="T56" fmla="*/ 232 w 363"/>
                <a:gd name="T57" fmla="*/ 89 h 176"/>
                <a:gd name="T58" fmla="*/ 262 w 363"/>
                <a:gd name="T59" fmla="*/ 73 h 176"/>
                <a:gd name="T60" fmla="*/ 289 w 363"/>
                <a:gd name="T61" fmla="*/ 58 h 176"/>
                <a:gd name="T62" fmla="*/ 315 w 363"/>
                <a:gd name="T63" fmla="*/ 39 h 176"/>
                <a:gd name="T64" fmla="*/ 339 w 363"/>
                <a:gd name="T65" fmla="*/ 20 h 176"/>
                <a:gd name="T66" fmla="*/ 359 w 363"/>
                <a:gd name="T67" fmla="*/ 0 h 176"/>
                <a:gd name="T68" fmla="*/ 362 w 363"/>
                <a:gd name="T69" fmla="*/ 2 h 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3"/>
                <a:gd name="T106" fmla="*/ 0 h 176"/>
                <a:gd name="T107" fmla="*/ 363 w 363"/>
                <a:gd name="T108" fmla="*/ 176 h 1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3" h="176">
                  <a:moveTo>
                    <a:pt x="362" y="2"/>
                  </a:moveTo>
                  <a:lnTo>
                    <a:pt x="341" y="23"/>
                  </a:lnTo>
                  <a:lnTo>
                    <a:pt x="318" y="42"/>
                  </a:lnTo>
                  <a:lnTo>
                    <a:pt x="292" y="60"/>
                  </a:lnTo>
                  <a:lnTo>
                    <a:pt x="265" y="78"/>
                  </a:lnTo>
                  <a:lnTo>
                    <a:pt x="234" y="93"/>
                  </a:lnTo>
                  <a:lnTo>
                    <a:pt x="204" y="107"/>
                  </a:lnTo>
                  <a:lnTo>
                    <a:pt x="174" y="119"/>
                  </a:lnTo>
                  <a:lnTo>
                    <a:pt x="144" y="131"/>
                  </a:lnTo>
                  <a:lnTo>
                    <a:pt x="115" y="141"/>
                  </a:lnTo>
                  <a:lnTo>
                    <a:pt x="90" y="151"/>
                  </a:lnTo>
                  <a:lnTo>
                    <a:pt x="65" y="158"/>
                  </a:lnTo>
                  <a:lnTo>
                    <a:pt x="44" y="163"/>
                  </a:lnTo>
                  <a:lnTo>
                    <a:pt x="26" y="169"/>
                  </a:lnTo>
                  <a:lnTo>
                    <a:pt x="13" y="173"/>
                  </a:lnTo>
                  <a:lnTo>
                    <a:pt x="5" y="174"/>
                  </a:lnTo>
                  <a:lnTo>
                    <a:pt x="1" y="175"/>
                  </a:lnTo>
                  <a:lnTo>
                    <a:pt x="0" y="172"/>
                  </a:lnTo>
                  <a:lnTo>
                    <a:pt x="3" y="170"/>
                  </a:lnTo>
                  <a:lnTo>
                    <a:pt x="12" y="168"/>
                  </a:lnTo>
                  <a:lnTo>
                    <a:pt x="25" y="165"/>
                  </a:lnTo>
                  <a:lnTo>
                    <a:pt x="43" y="160"/>
                  </a:lnTo>
                  <a:lnTo>
                    <a:pt x="64" y="154"/>
                  </a:lnTo>
                  <a:lnTo>
                    <a:pt x="88" y="146"/>
                  </a:lnTo>
                  <a:lnTo>
                    <a:pt x="114" y="138"/>
                  </a:lnTo>
                  <a:lnTo>
                    <a:pt x="143" y="127"/>
                  </a:lnTo>
                  <a:lnTo>
                    <a:pt x="173" y="116"/>
                  </a:lnTo>
                  <a:lnTo>
                    <a:pt x="202" y="103"/>
                  </a:lnTo>
                  <a:lnTo>
                    <a:pt x="232" y="89"/>
                  </a:lnTo>
                  <a:lnTo>
                    <a:pt x="262" y="73"/>
                  </a:lnTo>
                  <a:lnTo>
                    <a:pt x="289" y="58"/>
                  </a:lnTo>
                  <a:lnTo>
                    <a:pt x="315" y="39"/>
                  </a:lnTo>
                  <a:lnTo>
                    <a:pt x="339" y="20"/>
                  </a:lnTo>
                  <a:lnTo>
                    <a:pt x="359" y="0"/>
                  </a:lnTo>
                  <a:lnTo>
                    <a:pt x="362" y="2"/>
                  </a:lnTo>
                </a:path>
              </a:pathLst>
            </a:custGeom>
            <a:solidFill>
              <a:srgbClr val="5B1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95"/>
            <p:cNvSpPr>
              <a:spLocks/>
            </p:cNvSpPr>
            <p:nvPr/>
          </p:nvSpPr>
          <p:spPr bwMode="auto">
            <a:xfrm>
              <a:off x="2472" y="1341"/>
              <a:ext cx="857" cy="348"/>
            </a:xfrm>
            <a:custGeom>
              <a:avLst/>
              <a:gdLst>
                <a:gd name="T0" fmla="*/ 853 w 857"/>
                <a:gd name="T1" fmla="*/ 155 h 348"/>
                <a:gd name="T2" fmla="*/ 836 w 857"/>
                <a:gd name="T3" fmla="*/ 122 h 348"/>
                <a:gd name="T4" fmla="*/ 803 w 857"/>
                <a:gd name="T5" fmla="*/ 91 h 348"/>
                <a:gd name="T6" fmla="*/ 756 w 857"/>
                <a:gd name="T7" fmla="*/ 62 h 348"/>
                <a:gd name="T8" fmla="*/ 698 w 857"/>
                <a:gd name="T9" fmla="*/ 38 h 348"/>
                <a:gd name="T10" fmla="*/ 630 w 857"/>
                <a:gd name="T11" fmla="*/ 20 h 348"/>
                <a:gd name="T12" fmla="*/ 552 w 857"/>
                <a:gd name="T13" fmla="*/ 7 h 348"/>
                <a:gd name="T14" fmla="*/ 471 w 857"/>
                <a:gd name="T15" fmla="*/ 0 h 348"/>
                <a:gd name="T16" fmla="*/ 386 w 857"/>
                <a:gd name="T17" fmla="*/ 0 h 348"/>
                <a:gd name="T18" fmla="*/ 304 w 857"/>
                <a:gd name="T19" fmla="*/ 7 h 348"/>
                <a:gd name="T20" fmla="*/ 228 w 857"/>
                <a:gd name="T21" fmla="*/ 20 h 348"/>
                <a:gd name="T22" fmla="*/ 160 w 857"/>
                <a:gd name="T23" fmla="*/ 39 h 348"/>
                <a:gd name="T24" fmla="*/ 100 w 857"/>
                <a:gd name="T25" fmla="*/ 63 h 348"/>
                <a:gd name="T26" fmla="*/ 53 w 857"/>
                <a:gd name="T27" fmla="*/ 91 h 348"/>
                <a:gd name="T28" fmla="*/ 20 w 857"/>
                <a:gd name="T29" fmla="*/ 122 h 348"/>
                <a:gd name="T30" fmla="*/ 3 w 857"/>
                <a:gd name="T31" fmla="*/ 155 h 348"/>
                <a:gd name="T32" fmla="*/ 3 w 857"/>
                <a:gd name="T33" fmla="*/ 191 h 348"/>
                <a:gd name="T34" fmla="*/ 20 w 857"/>
                <a:gd name="T35" fmla="*/ 225 h 348"/>
                <a:gd name="T36" fmla="*/ 52 w 857"/>
                <a:gd name="T37" fmla="*/ 256 h 348"/>
                <a:gd name="T38" fmla="*/ 99 w 857"/>
                <a:gd name="T39" fmla="*/ 284 h 348"/>
                <a:gd name="T40" fmla="*/ 156 w 857"/>
                <a:gd name="T41" fmla="*/ 308 h 348"/>
                <a:gd name="T42" fmla="*/ 224 w 857"/>
                <a:gd name="T43" fmla="*/ 327 h 348"/>
                <a:gd name="T44" fmla="*/ 301 w 857"/>
                <a:gd name="T45" fmla="*/ 340 h 348"/>
                <a:gd name="T46" fmla="*/ 385 w 857"/>
                <a:gd name="T47" fmla="*/ 347 h 348"/>
                <a:gd name="T48" fmla="*/ 471 w 857"/>
                <a:gd name="T49" fmla="*/ 347 h 348"/>
                <a:gd name="T50" fmla="*/ 554 w 857"/>
                <a:gd name="T51" fmla="*/ 340 h 348"/>
                <a:gd name="T52" fmla="*/ 631 w 857"/>
                <a:gd name="T53" fmla="*/ 326 h 348"/>
                <a:gd name="T54" fmla="*/ 699 w 857"/>
                <a:gd name="T55" fmla="*/ 308 h 348"/>
                <a:gd name="T56" fmla="*/ 757 w 857"/>
                <a:gd name="T57" fmla="*/ 284 h 348"/>
                <a:gd name="T58" fmla="*/ 803 w 857"/>
                <a:gd name="T59" fmla="*/ 255 h 348"/>
                <a:gd name="T60" fmla="*/ 836 w 857"/>
                <a:gd name="T61" fmla="*/ 225 h 348"/>
                <a:gd name="T62" fmla="*/ 853 w 857"/>
                <a:gd name="T63" fmla="*/ 191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7"/>
                <a:gd name="T97" fmla="*/ 0 h 348"/>
                <a:gd name="T98" fmla="*/ 857 w 857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7" h="348">
                  <a:moveTo>
                    <a:pt x="856" y="173"/>
                  </a:moveTo>
                  <a:lnTo>
                    <a:pt x="853" y="155"/>
                  </a:lnTo>
                  <a:lnTo>
                    <a:pt x="847" y="137"/>
                  </a:lnTo>
                  <a:lnTo>
                    <a:pt x="836" y="122"/>
                  </a:lnTo>
                  <a:lnTo>
                    <a:pt x="821" y="105"/>
                  </a:lnTo>
                  <a:lnTo>
                    <a:pt x="803" y="91"/>
                  </a:lnTo>
                  <a:lnTo>
                    <a:pt x="781" y="76"/>
                  </a:lnTo>
                  <a:lnTo>
                    <a:pt x="756" y="62"/>
                  </a:lnTo>
                  <a:lnTo>
                    <a:pt x="728" y="50"/>
                  </a:lnTo>
                  <a:lnTo>
                    <a:pt x="698" y="38"/>
                  </a:lnTo>
                  <a:lnTo>
                    <a:pt x="664" y="29"/>
                  </a:lnTo>
                  <a:lnTo>
                    <a:pt x="630" y="20"/>
                  </a:lnTo>
                  <a:lnTo>
                    <a:pt x="591" y="13"/>
                  </a:lnTo>
                  <a:lnTo>
                    <a:pt x="552" y="7"/>
                  </a:lnTo>
                  <a:lnTo>
                    <a:pt x="513" y="4"/>
                  </a:lnTo>
                  <a:lnTo>
                    <a:pt x="471" y="0"/>
                  </a:lnTo>
                  <a:lnTo>
                    <a:pt x="429" y="0"/>
                  </a:lnTo>
                  <a:lnTo>
                    <a:pt x="386" y="0"/>
                  </a:lnTo>
                  <a:lnTo>
                    <a:pt x="343" y="4"/>
                  </a:lnTo>
                  <a:lnTo>
                    <a:pt x="304" y="7"/>
                  </a:lnTo>
                  <a:lnTo>
                    <a:pt x="265" y="13"/>
                  </a:lnTo>
                  <a:lnTo>
                    <a:pt x="228" y="20"/>
                  </a:lnTo>
                  <a:lnTo>
                    <a:pt x="192" y="29"/>
                  </a:lnTo>
                  <a:lnTo>
                    <a:pt x="160" y="39"/>
                  </a:lnTo>
                  <a:lnTo>
                    <a:pt x="129" y="50"/>
                  </a:lnTo>
                  <a:lnTo>
                    <a:pt x="100" y="63"/>
                  </a:lnTo>
                  <a:lnTo>
                    <a:pt x="76" y="76"/>
                  </a:lnTo>
                  <a:lnTo>
                    <a:pt x="53" y="91"/>
                  </a:lnTo>
                  <a:lnTo>
                    <a:pt x="35" y="105"/>
                  </a:lnTo>
                  <a:lnTo>
                    <a:pt x="20" y="122"/>
                  </a:lnTo>
                  <a:lnTo>
                    <a:pt x="9" y="138"/>
                  </a:lnTo>
                  <a:lnTo>
                    <a:pt x="3" y="155"/>
                  </a:lnTo>
                  <a:lnTo>
                    <a:pt x="0" y="173"/>
                  </a:lnTo>
                  <a:lnTo>
                    <a:pt x="3" y="191"/>
                  </a:lnTo>
                  <a:lnTo>
                    <a:pt x="9" y="209"/>
                  </a:lnTo>
                  <a:lnTo>
                    <a:pt x="20" y="225"/>
                  </a:lnTo>
                  <a:lnTo>
                    <a:pt x="35" y="241"/>
                  </a:lnTo>
                  <a:lnTo>
                    <a:pt x="52" y="256"/>
                  </a:lnTo>
                  <a:lnTo>
                    <a:pt x="73" y="271"/>
                  </a:lnTo>
                  <a:lnTo>
                    <a:pt x="99" y="284"/>
                  </a:lnTo>
                  <a:lnTo>
                    <a:pt x="125" y="296"/>
                  </a:lnTo>
                  <a:lnTo>
                    <a:pt x="156" y="308"/>
                  </a:lnTo>
                  <a:lnTo>
                    <a:pt x="189" y="317"/>
                  </a:lnTo>
                  <a:lnTo>
                    <a:pt x="224" y="327"/>
                  </a:lnTo>
                  <a:lnTo>
                    <a:pt x="261" y="334"/>
                  </a:lnTo>
                  <a:lnTo>
                    <a:pt x="301" y="340"/>
                  </a:lnTo>
                  <a:lnTo>
                    <a:pt x="342" y="343"/>
                  </a:lnTo>
                  <a:lnTo>
                    <a:pt x="385" y="347"/>
                  </a:lnTo>
                  <a:lnTo>
                    <a:pt x="429" y="347"/>
                  </a:lnTo>
                  <a:lnTo>
                    <a:pt x="471" y="347"/>
                  </a:lnTo>
                  <a:lnTo>
                    <a:pt x="514" y="343"/>
                  </a:lnTo>
                  <a:lnTo>
                    <a:pt x="554" y="340"/>
                  </a:lnTo>
                  <a:lnTo>
                    <a:pt x="594" y="334"/>
                  </a:lnTo>
                  <a:lnTo>
                    <a:pt x="631" y="326"/>
                  </a:lnTo>
                  <a:lnTo>
                    <a:pt x="666" y="317"/>
                  </a:lnTo>
                  <a:lnTo>
                    <a:pt x="699" y="308"/>
                  </a:lnTo>
                  <a:lnTo>
                    <a:pt x="730" y="296"/>
                  </a:lnTo>
                  <a:lnTo>
                    <a:pt x="757" y="284"/>
                  </a:lnTo>
                  <a:lnTo>
                    <a:pt x="781" y="271"/>
                  </a:lnTo>
                  <a:lnTo>
                    <a:pt x="803" y="255"/>
                  </a:lnTo>
                  <a:lnTo>
                    <a:pt x="821" y="241"/>
                  </a:lnTo>
                  <a:lnTo>
                    <a:pt x="836" y="225"/>
                  </a:lnTo>
                  <a:lnTo>
                    <a:pt x="847" y="207"/>
                  </a:lnTo>
                  <a:lnTo>
                    <a:pt x="853" y="191"/>
                  </a:lnTo>
                  <a:lnTo>
                    <a:pt x="856" y="173"/>
                  </a:lnTo>
                </a:path>
              </a:pathLst>
            </a:custGeom>
            <a:solidFill>
              <a:srgbClr val="A87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0" name="Group 99"/>
          <p:cNvGrpSpPr>
            <a:grpSpLocks/>
          </p:cNvGrpSpPr>
          <p:nvPr/>
        </p:nvGrpSpPr>
        <p:grpSpPr bwMode="auto">
          <a:xfrm>
            <a:off x="598488" y="3352800"/>
            <a:ext cx="2678112" cy="679450"/>
            <a:chOff x="389" y="2112"/>
            <a:chExt cx="1479" cy="428"/>
          </a:xfrm>
        </p:grpSpPr>
        <p:sp>
          <p:nvSpPr>
            <p:cNvPr id="10337" name="Rectangle 97"/>
            <p:cNvSpPr>
              <a:spLocks noChangeArrowheads="1"/>
            </p:cNvSpPr>
            <p:nvPr/>
          </p:nvSpPr>
          <p:spPr bwMode="auto">
            <a:xfrm>
              <a:off x="389" y="2112"/>
              <a:ext cx="1151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   Previous Use</a:t>
              </a:r>
            </a:p>
          </p:txBody>
        </p:sp>
        <p:sp>
          <p:nvSpPr>
            <p:cNvPr id="10338" name="Rectangle 98"/>
            <p:cNvSpPr>
              <a:spLocks noChangeArrowheads="1"/>
            </p:cNvSpPr>
            <p:nvPr/>
          </p:nvSpPr>
          <p:spPr bwMode="auto">
            <a:xfrm>
              <a:off x="484" y="2212"/>
              <a:ext cx="138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</p:grpSp>
      <p:grpSp>
        <p:nvGrpSpPr>
          <p:cNvPr id="9221" name="Group 102"/>
          <p:cNvGrpSpPr>
            <a:grpSpLocks/>
          </p:cNvGrpSpPr>
          <p:nvPr/>
        </p:nvGrpSpPr>
        <p:grpSpPr bwMode="auto">
          <a:xfrm>
            <a:off x="762000" y="2362200"/>
            <a:ext cx="2432050" cy="527050"/>
            <a:chOff x="480" y="1488"/>
            <a:chExt cx="1532" cy="332"/>
          </a:xfrm>
        </p:grpSpPr>
        <p:sp>
          <p:nvSpPr>
            <p:cNvPr id="10340" name="Rectangle 100"/>
            <p:cNvSpPr>
              <a:spLocks noChangeArrowheads="1"/>
            </p:cNvSpPr>
            <p:nvPr/>
          </p:nvSpPr>
          <p:spPr bwMode="auto">
            <a:xfrm>
              <a:off x="480" y="1488"/>
              <a:ext cx="99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Barrel Size</a:t>
              </a:r>
            </a:p>
          </p:txBody>
        </p:sp>
        <p:sp>
          <p:nvSpPr>
            <p:cNvPr id="10341" name="Rectangle 101"/>
            <p:cNvSpPr>
              <a:spLocks noChangeArrowheads="1"/>
            </p:cNvSpPr>
            <p:nvPr/>
          </p:nvSpPr>
          <p:spPr bwMode="auto">
            <a:xfrm>
              <a:off x="628" y="1492"/>
              <a:ext cx="138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</p:grpSp>
      <p:grpSp>
        <p:nvGrpSpPr>
          <p:cNvPr id="9222" name="Group 105"/>
          <p:cNvGrpSpPr>
            <a:grpSpLocks/>
          </p:cNvGrpSpPr>
          <p:nvPr/>
        </p:nvGrpSpPr>
        <p:grpSpPr bwMode="auto">
          <a:xfrm>
            <a:off x="539750" y="4578350"/>
            <a:ext cx="1898650" cy="520700"/>
            <a:chOff x="340" y="2884"/>
            <a:chExt cx="1384" cy="328"/>
          </a:xfrm>
        </p:grpSpPr>
        <p:sp>
          <p:nvSpPr>
            <p:cNvPr id="10343" name="Rectangle 103"/>
            <p:cNvSpPr>
              <a:spLocks noChangeArrowheads="1"/>
            </p:cNvSpPr>
            <p:nvPr/>
          </p:nvSpPr>
          <p:spPr bwMode="auto">
            <a:xfrm>
              <a:off x="519" y="2890"/>
              <a:ext cx="951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Duration</a:t>
              </a:r>
            </a:p>
          </p:txBody>
        </p:sp>
        <p:sp>
          <p:nvSpPr>
            <p:cNvPr id="10344" name="Rectangle 104"/>
            <p:cNvSpPr>
              <a:spLocks noChangeArrowheads="1"/>
            </p:cNvSpPr>
            <p:nvPr/>
          </p:nvSpPr>
          <p:spPr bwMode="auto">
            <a:xfrm>
              <a:off x="340" y="2884"/>
              <a:ext cx="138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</p:grpSp>
      <p:grpSp>
        <p:nvGrpSpPr>
          <p:cNvPr id="9223" name="Group 108"/>
          <p:cNvGrpSpPr>
            <a:grpSpLocks/>
          </p:cNvGrpSpPr>
          <p:nvPr/>
        </p:nvGrpSpPr>
        <p:grpSpPr bwMode="auto">
          <a:xfrm>
            <a:off x="6096000" y="2362200"/>
            <a:ext cx="2584450" cy="520700"/>
            <a:chOff x="3844" y="1636"/>
            <a:chExt cx="1384" cy="328"/>
          </a:xfrm>
        </p:grpSpPr>
        <p:sp>
          <p:nvSpPr>
            <p:cNvPr id="10346" name="Rectangle 106"/>
            <p:cNvSpPr>
              <a:spLocks noChangeArrowheads="1"/>
            </p:cNvSpPr>
            <p:nvPr/>
          </p:nvSpPr>
          <p:spPr bwMode="auto">
            <a:xfrm>
              <a:off x="3927" y="1642"/>
              <a:ext cx="99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 Oak Species</a:t>
              </a:r>
            </a:p>
          </p:txBody>
        </p:sp>
        <p:sp>
          <p:nvSpPr>
            <p:cNvPr id="10347" name="Rectangle 107"/>
            <p:cNvSpPr>
              <a:spLocks noChangeArrowheads="1"/>
            </p:cNvSpPr>
            <p:nvPr/>
          </p:nvSpPr>
          <p:spPr bwMode="auto">
            <a:xfrm>
              <a:off x="3844" y="1636"/>
              <a:ext cx="138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</p:grpSp>
      <p:grpSp>
        <p:nvGrpSpPr>
          <p:cNvPr id="9224" name="Group 111"/>
          <p:cNvGrpSpPr>
            <a:grpSpLocks/>
          </p:cNvGrpSpPr>
          <p:nvPr/>
        </p:nvGrpSpPr>
        <p:grpSpPr bwMode="auto">
          <a:xfrm>
            <a:off x="6248400" y="3505200"/>
            <a:ext cx="2197100" cy="520700"/>
            <a:chOff x="3988" y="2356"/>
            <a:chExt cx="1384" cy="328"/>
          </a:xfrm>
        </p:grpSpPr>
        <p:sp>
          <p:nvSpPr>
            <p:cNvPr id="10349" name="Rectangle 109"/>
            <p:cNvSpPr>
              <a:spLocks noChangeArrowheads="1"/>
            </p:cNvSpPr>
            <p:nvPr/>
          </p:nvSpPr>
          <p:spPr bwMode="auto">
            <a:xfrm>
              <a:off x="3988" y="2356"/>
              <a:ext cx="100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 Oak Origin</a:t>
              </a:r>
            </a:p>
          </p:txBody>
        </p:sp>
        <p:sp>
          <p:nvSpPr>
            <p:cNvPr id="10350" name="Rectangle 110"/>
            <p:cNvSpPr>
              <a:spLocks noChangeArrowheads="1"/>
            </p:cNvSpPr>
            <p:nvPr/>
          </p:nvSpPr>
          <p:spPr bwMode="auto">
            <a:xfrm>
              <a:off x="3988" y="2356"/>
              <a:ext cx="138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</p:grpSp>
      <p:grpSp>
        <p:nvGrpSpPr>
          <p:cNvPr id="9225" name="Group 114"/>
          <p:cNvGrpSpPr>
            <a:grpSpLocks/>
          </p:cNvGrpSpPr>
          <p:nvPr/>
        </p:nvGrpSpPr>
        <p:grpSpPr bwMode="auto">
          <a:xfrm>
            <a:off x="2597150" y="5645150"/>
            <a:ext cx="4406900" cy="520700"/>
            <a:chOff x="1636" y="3556"/>
            <a:chExt cx="2776" cy="328"/>
          </a:xfrm>
        </p:grpSpPr>
        <p:sp>
          <p:nvSpPr>
            <p:cNvPr id="10352" name="Rectangle 112"/>
            <p:cNvSpPr>
              <a:spLocks noChangeArrowheads="1"/>
            </p:cNvSpPr>
            <p:nvPr/>
          </p:nvSpPr>
          <p:spPr bwMode="auto">
            <a:xfrm>
              <a:off x="1832" y="3562"/>
              <a:ext cx="2280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 Barrel Making Techniques</a:t>
              </a:r>
            </a:p>
          </p:txBody>
        </p:sp>
        <p:sp>
          <p:nvSpPr>
            <p:cNvPr id="10353" name="Rectangle 113"/>
            <p:cNvSpPr>
              <a:spLocks noChangeArrowheads="1"/>
            </p:cNvSpPr>
            <p:nvPr/>
          </p:nvSpPr>
          <p:spPr bwMode="auto">
            <a:xfrm>
              <a:off x="1636" y="3556"/>
              <a:ext cx="277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</a:endParaRPr>
            </a:p>
          </p:txBody>
        </p:sp>
      </p:grpSp>
      <p:sp>
        <p:nvSpPr>
          <p:cNvPr id="10355" name="Rectangle 115"/>
          <p:cNvSpPr>
            <a:spLocks noChangeArrowheads="1"/>
          </p:cNvSpPr>
          <p:nvPr/>
        </p:nvSpPr>
        <p:spPr bwMode="auto">
          <a:xfrm>
            <a:off x="2195513" y="6310313"/>
            <a:ext cx="434181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  </a:t>
            </a:r>
            <a:r>
              <a:rPr lang="en-US" i="1" dirty="0">
                <a:latin typeface="+mj-lt"/>
              </a:rPr>
              <a:t>Seasoning   Heating   Toasting</a:t>
            </a:r>
          </a:p>
        </p:txBody>
      </p:sp>
      <p:sp>
        <p:nvSpPr>
          <p:cNvPr id="9227" name="Oval 116"/>
          <p:cNvSpPr>
            <a:spLocks noChangeArrowheads="1"/>
          </p:cNvSpPr>
          <p:nvPr/>
        </p:nvSpPr>
        <p:spPr bwMode="auto">
          <a:xfrm>
            <a:off x="4502150" y="3892550"/>
            <a:ext cx="215900" cy="215900"/>
          </a:xfrm>
          <a:prstGeom prst="ellipse">
            <a:avLst/>
          </a:prstGeom>
          <a:solidFill>
            <a:srgbClr val="4C2E00"/>
          </a:solidFill>
          <a:ln w="12700">
            <a:solidFill>
              <a:srgbClr val="FDE3BA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Oak Species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800600" y="2667000"/>
            <a:ext cx="3122613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i="1" dirty="0">
                <a:latin typeface="+mj-lt"/>
              </a:rPr>
              <a:t>Quercus Alba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800600" y="4344988"/>
            <a:ext cx="3579813" cy="1074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200" i="1" dirty="0">
                <a:latin typeface="+mj-lt"/>
              </a:rPr>
              <a:t>Quercus Robur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200" i="1" dirty="0">
                <a:latin typeface="+mj-lt"/>
              </a:rPr>
              <a:t>Quercus Sessilis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667000"/>
            <a:ext cx="26209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i="1" dirty="0">
                <a:latin typeface="+mj-lt"/>
              </a:rPr>
              <a:t>American Oak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250" y="4419600"/>
            <a:ext cx="21574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i="1" dirty="0">
                <a:latin typeface="+mj-lt"/>
              </a:rPr>
              <a:t>French Oak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Oak Origins:  French Forests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2438400" y="1798638"/>
            <a:ext cx="3733800" cy="4667250"/>
            <a:chOff x="1739" y="1133"/>
            <a:chExt cx="2102" cy="2940"/>
          </a:xfrm>
          <a:solidFill>
            <a:schemeClr val="accent2"/>
          </a:solidFill>
        </p:grpSpPr>
        <p:sp>
          <p:nvSpPr>
            <p:cNvPr id="49156" name="Freeform 1028"/>
            <p:cNvSpPr>
              <a:spLocks/>
            </p:cNvSpPr>
            <p:nvPr/>
          </p:nvSpPr>
          <p:spPr bwMode="auto">
            <a:xfrm>
              <a:off x="1739" y="1133"/>
              <a:ext cx="2102" cy="2443"/>
            </a:xfrm>
            <a:custGeom>
              <a:avLst/>
              <a:gdLst/>
              <a:ahLst/>
              <a:cxnLst>
                <a:cxn ang="0">
                  <a:pos x="993" y="71"/>
                </a:cxn>
                <a:cxn ang="0">
                  <a:pos x="1024" y="244"/>
                </a:cxn>
                <a:cxn ang="0">
                  <a:pos x="853" y="344"/>
                </a:cxn>
                <a:cxn ang="0">
                  <a:pos x="829" y="426"/>
                </a:cxn>
                <a:cxn ang="0">
                  <a:pos x="584" y="472"/>
                </a:cxn>
                <a:cxn ang="0">
                  <a:pos x="555" y="399"/>
                </a:cxn>
                <a:cxn ang="0">
                  <a:pos x="444" y="361"/>
                </a:cxn>
                <a:cxn ang="0">
                  <a:pos x="483" y="525"/>
                </a:cxn>
                <a:cxn ang="0">
                  <a:pos x="515" y="662"/>
                </a:cxn>
                <a:cxn ang="0">
                  <a:pos x="414" y="697"/>
                </a:cxn>
                <a:cxn ang="0">
                  <a:pos x="302" y="665"/>
                </a:cxn>
                <a:cxn ang="0">
                  <a:pos x="162" y="606"/>
                </a:cxn>
                <a:cxn ang="0">
                  <a:pos x="0" y="687"/>
                </a:cxn>
                <a:cxn ang="0">
                  <a:pos x="69" y="769"/>
                </a:cxn>
                <a:cxn ang="0">
                  <a:pos x="96" y="815"/>
                </a:cxn>
                <a:cxn ang="0">
                  <a:pos x="246" y="891"/>
                </a:cxn>
                <a:cxn ang="0">
                  <a:pos x="336" y="963"/>
                </a:cxn>
                <a:cxn ang="0">
                  <a:pos x="370" y="1034"/>
                </a:cxn>
                <a:cxn ang="0">
                  <a:pos x="382" y="1068"/>
                </a:cxn>
                <a:cxn ang="0">
                  <a:pos x="444" y="1261"/>
                </a:cxn>
                <a:cxn ang="0">
                  <a:pos x="592" y="1397"/>
                </a:cxn>
                <a:cxn ang="0">
                  <a:pos x="616" y="1541"/>
                </a:cxn>
                <a:cxn ang="0">
                  <a:pos x="676" y="1704"/>
                </a:cxn>
                <a:cxn ang="0">
                  <a:pos x="579" y="1552"/>
                </a:cxn>
                <a:cxn ang="0">
                  <a:pos x="555" y="1689"/>
                </a:cxn>
                <a:cxn ang="0">
                  <a:pos x="531" y="1934"/>
                </a:cxn>
                <a:cxn ang="0">
                  <a:pos x="452" y="2174"/>
                </a:cxn>
                <a:cxn ang="0">
                  <a:pos x="584" y="2296"/>
                </a:cxn>
                <a:cxn ang="0">
                  <a:pos x="782" y="2322"/>
                </a:cxn>
                <a:cxn ang="0">
                  <a:pos x="1133" y="2442"/>
                </a:cxn>
                <a:cxn ang="0">
                  <a:pos x="1279" y="2267"/>
                </a:cxn>
                <a:cxn ang="0">
                  <a:pos x="1382" y="2174"/>
                </a:cxn>
                <a:cxn ang="0">
                  <a:pos x="1468" y="2113"/>
                </a:cxn>
                <a:cxn ang="0">
                  <a:pos x="1563" y="2130"/>
                </a:cxn>
                <a:cxn ang="0">
                  <a:pos x="1553" y="2070"/>
                </a:cxn>
                <a:cxn ang="0">
                  <a:pos x="1595" y="2157"/>
                </a:cxn>
                <a:cxn ang="0">
                  <a:pos x="1643" y="2111"/>
                </a:cxn>
                <a:cxn ang="0">
                  <a:pos x="1802" y="2214"/>
                </a:cxn>
                <a:cxn ang="0">
                  <a:pos x="1916" y="2114"/>
                </a:cxn>
                <a:cxn ang="0">
                  <a:pos x="2034" y="1961"/>
                </a:cxn>
                <a:cxn ang="0">
                  <a:pos x="2093" y="1961"/>
                </a:cxn>
                <a:cxn ang="0">
                  <a:pos x="1984" y="1914"/>
                </a:cxn>
                <a:cxn ang="0">
                  <a:pos x="1924" y="1760"/>
                </a:cxn>
                <a:cxn ang="0">
                  <a:pos x="1860" y="1633"/>
                </a:cxn>
                <a:cxn ang="0">
                  <a:pos x="1900" y="1516"/>
                </a:cxn>
                <a:cxn ang="0">
                  <a:pos x="1909" y="1389"/>
                </a:cxn>
                <a:cxn ang="0">
                  <a:pos x="1748" y="1260"/>
                </a:cxn>
                <a:cxn ang="0">
                  <a:pos x="1885" y="1026"/>
                </a:cxn>
                <a:cxn ang="0">
                  <a:pos x="1985" y="789"/>
                </a:cxn>
                <a:cxn ang="0">
                  <a:pos x="1836" y="489"/>
                </a:cxn>
                <a:cxn ang="0">
                  <a:pos x="1635" y="391"/>
                </a:cxn>
                <a:cxn ang="0">
                  <a:pos x="1501" y="244"/>
                </a:cxn>
                <a:cxn ang="0">
                  <a:pos x="1378" y="228"/>
                </a:cxn>
                <a:cxn ang="0">
                  <a:pos x="1189" y="28"/>
                </a:cxn>
              </a:cxnLst>
              <a:rect l="0" t="0" r="r" b="b"/>
              <a:pathLst>
                <a:path w="2102" h="2443">
                  <a:moveTo>
                    <a:pt x="1163" y="0"/>
                  </a:moveTo>
                  <a:lnTo>
                    <a:pt x="1147" y="0"/>
                  </a:lnTo>
                  <a:lnTo>
                    <a:pt x="1115" y="27"/>
                  </a:lnTo>
                  <a:lnTo>
                    <a:pt x="1097" y="25"/>
                  </a:lnTo>
                  <a:lnTo>
                    <a:pt x="1062" y="33"/>
                  </a:lnTo>
                  <a:lnTo>
                    <a:pt x="993" y="71"/>
                  </a:lnTo>
                  <a:lnTo>
                    <a:pt x="993" y="135"/>
                  </a:lnTo>
                  <a:lnTo>
                    <a:pt x="1009" y="153"/>
                  </a:lnTo>
                  <a:lnTo>
                    <a:pt x="990" y="188"/>
                  </a:lnTo>
                  <a:lnTo>
                    <a:pt x="998" y="219"/>
                  </a:lnTo>
                  <a:lnTo>
                    <a:pt x="986" y="227"/>
                  </a:lnTo>
                  <a:lnTo>
                    <a:pt x="1024" y="244"/>
                  </a:lnTo>
                  <a:lnTo>
                    <a:pt x="1032" y="255"/>
                  </a:lnTo>
                  <a:lnTo>
                    <a:pt x="1022" y="263"/>
                  </a:lnTo>
                  <a:lnTo>
                    <a:pt x="977" y="253"/>
                  </a:lnTo>
                  <a:lnTo>
                    <a:pt x="969" y="289"/>
                  </a:lnTo>
                  <a:lnTo>
                    <a:pt x="906" y="336"/>
                  </a:lnTo>
                  <a:lnTo>
                    <a:pt x="853" y="344"/>
                  </a:lnTo>
                  <a:lnTo>
                    <a:pt x="784" y="391"/>
                  </a:lnTo>
                  <a:lnTo>
                    <a:pt x="768" y="409"/>
                  </a:lnTo>
                  <a:lnTo>
                    <a:pt x="761" y="426"/>
                  </a:lnTo>
                  <a:lnTo>
                    <a:pt x="776" y="436"/>
                  </a:lnTo>
                  <a:lnTo>
                    <a:pt x="792" y="426"/>
                  </a:lnTo>
                  <a:lnTo>
                    <a:pt x="829" y="426"/>
                  </a:lnTo>
                  <a:lnTo>
                    <a:pt x="844" y="445"/>
                  </a:lnTo>
                  <a:lnTo>
                    <a:pt x="844" y="462"/>
                  </a:lnTo>
                  <a:lnTo>
                    <a:pt x="825" y="480"/>
                  </a:lnTo>
                  <a:lnTo>
                    <a:pt x="796" y="480"/>
                  </a:lnTo>
                  <a:lnTo>
                    <a:pt x="623" y="506"/>
                  </a:lnTo>
                  <a:lnTo>
                    <a:pt x="584" y="472"/>
                  </a:lnTo>
                  <a:lnTo>
                    <a:pt x="568" y="480"/>
                  </a:lnTo>
                  <a:lnTo>
                    <a:pt x="545" y="472"/>
                  </a:lnTo>
                  <a:lnTo>
                    <a:pt x="545" y="453"/>
                  </a:lnTo>
                  <a:lnTo>
                    <a:pt x="555" y="424"/>
                  </a:lnTo>
                  <a:lnTo>
                    <a:pt x="547" y="416"/>
                  </a:lnTo>
                  <a:lnTo>
                    <a:pt x="555" y="399"/>
                  </a:lnTo>
                  <a:lnTo>
                    <a:pt x="555" y="372"/>
                  </a:lnTo>
                  <a:lnTo>
                    <a:pt x="539" y="372"/>
                  </a:lnTo>
                  <a:lnTo>
                    <a:pt x="515" y="381"/>
                  </a:lnTo>
                  <a:lnTo>
                    <a:pt x="476" y="372"/>
                  </a:lnTo>
                  <a:lnTo>
                    <a:pt x="466" y="353"/>
                  </a:lnTo>
                  <a:lnTo>
                    <a:pt x="444" y="361"/>
                  </a:lnTo>
                  <a:lnTo>
                    <a:pt x="452" y="384"/>
                  </a:lnTo>
                  <a:lnTo>
                    <a:pt x="466" y="406"/>
                  </a:lnTo>
                  <a:lnTo>
                    <a:pt x="461" y="436"/>
                  </a:lnTo>
                  <a:lnTo>
                    <a:pt x="461" y="441"/>
                  </a:lnTo>
                  <a:lnTo>
                    <a:pt x="490" y="472"/>
                  </a:lnTo>
                  <a:lnTo>
                    <a:pt x="483" y="525"/>
                  </a:lnTo>
                  <a:lnTo>
                    <a:pt x="490" y="564"/>
                  </a:lnTo>
                  <a:lnTo>
                    <a:pt x="467" y="614"/>
                  </a:lnTo>
                  <a:lnTo>
                    <a:pt x="475" y="625"/>
                  </a:lnTo>
                  <a:lnTo>
                    <a:pt x="490" y="634"/>
                  </a:lnTo>
                  <a:lnTo>
                    <a:pt x="504" y="642"/>
                  </a:lnTo>
                  <a:lnTo>
                    <a:pt x="515" y="662"/>
                  </a:lnTo>
                  <a:lnTo>
                    <a:pt x="475" y="689"/>
                  </a:lnTo>
                  <a:lnTo>
                    <a:pt x="452" y="679"/>
                  </a:lnTo>
                  <a:lnTo>
                    <a:pt x="438" y="652"/>
                  </a:lnTo>
                  <a:lnTo>
                    <a:pt x="422" y="645"/>
                  </a:lnTo>
                  <a:lnTo>
                    <a:pt x="428" y="689"/>
                  </a:lnTo>
                  <a:lnTo>
                    <a:pt x="414" y="697"/>
                  </a:lnTo>
                  <a:lnTo>
                    <a:pt x="399" y="671"/>
                  </a:lnTo>
                  <a:lnTo>
                    <a:pt x="368" y="671"/>
                  </a:lnTo>
                  <a:lnTo>
                    <a:pt x="368" y="650"/>
                  </a:lnTo>
                  <a:lnTo>
                    <a:pt x="338" y="650"/>
                  </a:lnTo>
                  <a:lnTo>
                    <a:pt x="314" y="682"/>
                  </a:lnTo>
                  <a:lnTo>
                    <a:pt x="302" y="665"/>
                  </a:lnTo>
                  <a:lnTo>
                    <a:pt x="284" y="626"/>
                  </a:lnTo>
                  <a:lnTo>
                    <a:pt x="251" y="606"/>
                  </a:lnTo>
                  <a:lnTo>
                    <a:pt x="246" y="581"/>
                  </a:lnTo>
                  <a:lnTo>
                    <a:pt x="209" y="581"/>
                  </a:lnTo>
                  <a:lnTo>
                    <a:pt x="209" y="606"/>
                  </a:lnTo>
                  <a:lnTo>
                    <a:pt x="162" y="606"/>
                  </a:lnTo>
                  <a:lnTo>
                    <a:pt x="145" y="614"/>
                  </a:lnTo>
                  <a:lnTo>
                    <a:pt x="45" y="614"/>
                  </a:lnTo>
                  <a:lnTo>
                    <a:pt x="45" y="634"/>
                  </a:lnTo>
                  <a:lnTo>
                    <a:pt x="8" y="634"/>
                  </a:lnTo>
                  <a:lnTo>
                    <a:pt x="0" y="654"/>
                  </a:lnTo>
                  <a:lnTo>
                    <a:pt x="0" y="687"/>
                  </a:lnTo>
                  <a:lnTo>
                    <a:pt x="14" y="687"/>
                  </a:lnTo>
                  <a:lnTo>
                    <a:pt x="20" y="681"/>
                  </a:lnTo>
                  <a:lnTo>
                    <a:pt x="37" y="689"/>
                  </a:lnTo>
                  <a:lnTo>
                    <a:pt x="37" y="707"/>
                  </a:lnTo>
                  <a:lnTo>
                    <a:pt x="69" y="717"/>
                  </a:lnTo>
                  <a:lnTo>
                    <a:pt x="69" y="769"/>
                  </a:lnTo>
                  <a:lnTo>
                    <a:pt x="22" y="791"/>
                  </a:lnTo>
                  <a:lnTo>
                    <a:pt x="36" y="809"/>
                  </a:lnTo>
                  <a:lnTo>
                    <a:pt x="61" y="809"/>
                  </a:lnTo>
                  <a:lnTo>
                    <a:pt x="61" y="853"/>
                  </a:lnTo>
                  <a:lnTo>
                    <a:pt x="69" y="853"/>
                  </a:lnTo>
                  <a:lnTo>
                    <a:pt x="96" y="815"/>
                  </a:lnTo>
                  <a:lnTo>
                    <a:pt x="107" y="845"/>
                  </a:lnTo>
                  <a:lnTo>
                    <a:pt x="130" y="834"/>
                  </a:lnTo>
                  <a:lnTo>
                    <a:pt x="167" y="843"/>
                  </a:lnTo>
                  <a:lnTo>
                    <a:pt x="183" y="869"/>
                  </a:lnTo>
                  <a:lnTo>
                    <a:pt x="221" y="869"/>
                  </a:lnTo>
                  <a:lnTo>
                    <a:pt x="246" y="891"/>
                  </a:lnTo>
                  <a:lnTo>
                    <a:pt x="251" y="926"/>
                  </a:lnTo>
                  <a:lnTo>
                    <a:pt x="260" y="935"/>
                  </a:lnTo>
                  <a:lnTo>
                    <a:pt x="276" y="935"/>
                  </a:lnTo>
                  <a:lnTo>
                    <a:pt x="282" y="923"/>
                  </a:lnTo>
                  <a:lnTo>
                    <a:pt x="292" y="926"/>
                  </a:lnTo>
                  <a:lnTo>
                    <a:pt x="336" y="963"/>
                  </a:lnTo>
                  <a:lnTo>
                    <a:pt x="346" y="963"/>
                  </a:lnTo>
                  <a:lnTo>
                    <a:pt x="343" y="992"/>
                  </a:lnTo>
                  <a:lnTo>
                    <a:pt x="338" y="1016"/>
                  </a:lnTo>
                  <a:lnTo>
                    <a:pt x="338" y="1044"/>
                  </a:lnTo>
                  <a:lnTo>
                    <a:pt x="355" y="1044"/>
                  </a:lnTo>
                  <a:lnTo>
                    <a:pt x="370" y="1034"/>
                  </a:lnTo>
                  <a:lnTo>
                    <a:pt x="383" y="1034"/>
                  </a:lnTo>
                  <a:lnTo>
                    <a:pt x="390" y="1026"/>
                  </a:lnTo>
                  <a:lnTo>
                    <a:pt x="406" y="1026"/>
                  </a:lnTo>
                  <a:lnTo>
                    <a:pt x="406" y="1044"/>
                  </a:lnTo>
                  <a:lnTo>
                    <a:pt x="399" y="1062"/>
                  </a:lnTo>
                  <a:lnTo>
                    <a:pt x="382" y="1068"/>
                  </a:lnTo>
                  <a:lnTo>
                    <a:pt x="383" y="1088"/>
                  </a:lnTo>
                  <a:lnTo>
                    <a:pt x="390" y="1087"/>
                  </a:lnTo>
                  <a:lnTo>
                    <a:pt x="399" y="1106"/>
                  </a:lnTo>
                  <a:lnTo>
                    <a:pt x="383" y="1143"/>
                  </a:lnTo>
                  <a:lnTo>
                    <a:pt x="383" y="1152"/>
                  </a:lnTo>
                  <a:lnTo>
                    <a:pt x="444" y="1261"/>
                  </a:lnTo>
                  <a:lnTo>
                    <a:pt x="506" y="1290"/>
                  </a:lnTo>
                  <a:lnTo>
                    <a:pt x="528" y="1295"/>
                  </a:lnTo>
                  <a:lnTo>
                    <a:pt x="559" y="1315"/>
                  </a:lnTo>
                  <a:lnTo>
                    <a:pt x="579" y="1351"/>
                  </a:lnTo>
                  <a:lnTo>
                    <a:pt x="579" y="1367"/>
                  </a:lnTo>
                  <a:lnTo>
                    <a:pt x="592" y="1397"/>
                  </a:lnTo>
                  <a:lnTo>
                    <a:pt x="576" y="1449"/>
                  </a:lnTo>
                  <a:lnTo>
                    <a:pt x="576" y="1480"/>
                  </a:lnTo>
                  <a:lnTo>
                    <a:pt x="547" y="1480"/>
                  </a:lnTo>
                  <a:lnTo>
                    <a:pt x="560" y="1507"/>
                  </a:lnTo>
                  <a:lnTo>
                    <a:pt x="599" y="1525"/>
                  </a:lnTo>
                  <a:lnTo>
                    <a:pt x="616" y="1541"/>
                  </a:lnTo>
                  <a:lnTo>
                    <a:pt x="636" y="1576"/>
                  </a:lnTo>
                  <a:lnTo>
                    <a:pt x="657" y="1635"/>
                  </a:lnTo>
                  <a:lnTo>
                    <a:pt x="669" y="1669"/>
                  </a:lnTo>
                  <a:lnTo>
                    <a:pt x="681" y="1674"/>
                  </a:lnTo>
                  <a:lnTo>
                    <a:pt x="693" y="1689"/>
                  </a:lnTo>
                  <a:lnTo>
                    <a:pt x="676" y="1704"/>
                  </a:lnTo>
                  <a:lnTo>
                    <a:pt x="668" y="1696"/>
                  </a:lnTo>
                  <a:lnTo>
                    <a:pt x="655" y="1690"/>
                  </a:lnTo>
                  <a:lnTo>
                    <a:pt x="631" y="1644"/>
                  </a:lnTo>
                  <a:lnTo>
                    <a:pt x="616" y="1624"/>
                  </a:lnTo>
                  <a:lnTo>
                    <a:pt x="591" y="1597"/>
                  </a:lnTo>
                  <a:lnTo>
                    <a:pt x="579" y="1552"/>
                  </a:lnTo>
                  <a:lnTo>
                    <a:pt x="567" y="1541"/>
                  </a:lnTo>
                  <a:lnTo>
                    <a:pt x="563" y="1540"/>
                  </a:lnTo>
                  <a:lnTo>
                    <a:pt x="563" y="1585"/>
                  </a:lnTo>
                  <a:lnTo>
                    <a:pt x="568" y="1614"/>
                  </a:lnTo>
                  <a:lnTo>
                    <a:pt x="568" y="1660"/>
                  </a:lnTo>
                  <a:lnTo>
                    <a:pt x="555" y="1689"/>
                  </a:lnTo>
                  <a:lnTo>
                    <a:pt x="564" y="1713"/>
                  </a:lnTo>
                  <a:lnTo>
                    <a:pt x="576" y="1734"/>
                  </a:lnTo>
                  <a:lnTo>
                    <a:pt x="591" y="1760"/>
                  </a:lnTo>
                  <a:lnTo>
                    <a:pt x="579" y="1788"/>
                  </a:lnTo>
                  <a:lnTo>
                    <a:pt x="556" y="1788"/>
                  </a:lnTo>
                  <a:lnTo>
                    <a:pt x="531" y="1934"/>
                  </a:lnTo>
                  <a:lnTo>
                    <a:pt x="506" y="1997"/>
                  </a:lnTo>
                  <a:lnTo>
                    <a:pt x="484" y="2074"/>
                  </a:lnTo>
                  <a:lnTo>
                    <a:pt x="459" y="2105"/>
                  </a:lnTo>
                  <a:lnTo>
                    <a:pt x="436" y="2130"/>
                  </a:lnTo>
                  <a:lnTo>
                    <a:pt x="436" y="2158"/>
                  </a:lnTo>
                  <a:lnTo>
                    <a:pt x="452" y="2174"/>
                  </a:lnTo>
                  <a:lnTo>
                    <a:pt x="469" y="2206"/>
                  </a:lnTo>
                  <a:lnTo>
                    <a:pt x="491" y="2231"/>
                  </a:lnTo>
                  <a:lnTo>
                    <a:pt x="515" y="2258"/>
                  </a:lnTo>
                  <a:lnTo>
                    <a:pt x="547" y="2258"/>
                  </a:lnTo>
                  <a:lnTo>
                    <a:pt x="571" y="2267"/>
                  </a:lnTo>
                  <a:lnTo>
                    <a:pt x="584" y="2296"/>
                  </a:lnTo>
                  <a:lnTo>
                    <a:pt x="599" y="2312"/>
                  </a:lnTo>
                  <a:lnTo>
                    <a:pt x="644" y="2322"/>
                  </a:lnTo>
                  <a:lnTo>
                    <a:pt x="693" y="2322"/>
                  </a:lnTo>
                  <a:lnTo>
                    <a:pt x="724" y="2327"/>
                  </a:lnTo>
                  <a:lnTo>
                    <a:pt x="751" y="2327"/>
                  </a:lnTo>
                  <a:lnTo>
                    <a:pt x="782" y="2322"/>
                  </a:lnTo>
                  <a:lnTo>
                    <a:pt x="829" y="2312"/>
                  </a:lnTo>
                  <a:lnTo>
                    <a:pt x="969" y="2359"/>
                  </a:lnTo>
                  <a:lnTo>
                    <a:pt x="1027" y="2431"/>
                  </a:lnTo>
                  <a:lnTo>
                    <a:pt x="1054" y="2442"/>
                  </a:lnTo>
                  <a:lnTo>
                    <a:pt x="1089" y="2432"/>
                  </a:lnTo>
                  <a:lnTo>
                    <a:pt x="1133" y="2442"/>
                  </a:lnTo>
                  <a:lnTo>
                    <a:pt x="1299" y="2442"/>
                  </a:lnTo>
                  <a:lnTo>
                    <a:pt x="1299" y="2406"/>
                  </a:lnTo>
                  <a:lnTo>
                    <a:pt x="1282" y="2383"/>
                  </a:lnTo>
                  <a:lnTo>
                    <a:pt x="1267" y="2367"/>
                  </a:lnTo>
                  <a:lnTo>
                    <a:pt x="1267" y="2304"/>
                  </a:lnTo>
                  <a:lnTo>
                    <a:pt x="1279" y="2267"/>
                  </a:lnTo>
                  <a:lnTo>
                    <a:pt x="1277" y="2242"/>
                  </a:lnTo>
                  <a:lnTo>
                    <a:pt x="1302" y="2230"/>
                  </a:lnTo>
                  <a:lnTo>
                    <a:pt x="1322" y="2220"/>
                  </a:lnTo>
                  <a:lnTo>
                    <a:pt x="1324" y="2212"/>
                  </a:lnTo>
                  <a:lnTo>
                    <a:pt x="1347" y="2204"/>
                  </a:lnTo>
                  <a:lnTo>
                    <a:pt x="1382" y="2174"/>
                  </a:lnTo>
                  <a:lnTo>
                    <a:pt x="1400" y="2167"/>
                  </a:lnTo>
                  <a:lnTo>
                    <a:pt x="1431" y="2137"/>
                  </a:lnTo>
                  <a:lnTo>
                    <a:pt x="1452" y="2114"/>
                  </a:lnTo>
                  <a:lnTo>
                    <a:pt x="1454" y="2105"/>
                  </a:lnTo>
                  <a:lnTo>
                    <a:pt x="1462" y="2105"/>
                  </a:lnTo>
                  <a:lnTo>
                    <a:pt x="1468" y="2113"/>
                  </a:lnTo>
                  <a:lnTo>
                    <a:pt x="1484" y="2150"/>
                  </a:lnTo>
                  <a:lnTo>
                    <a:pt x="1501" y="2150"/>
                  </a:lnTo>
                  <a:lnTo>
                    <a:pt x="1516" y="2158"/>
                  </a:lnTo>
                  <a:lnTo>
                    <a:pt x="1538" y="2158"/>
                  </a:lnTo>
                  <a:lnTo>
                    <a:pt x="1553" y="2150"/>
                  </a:lnTo>
                  <a:lnTo>
                    <a:pt x="1563" y="2130"/>
                  </a:lnTo>
                  <a:lnTo>
                    <a:pt x="1563" y="2123"/>
                  </a:lnTo>
                  <a:lnTo>
                    <a:pt x="1552" y="2114"/>
                  </a:lnTo>
                  <a:lnTo>
                    <a:pt x="1553" y="2097"/>
                  </a:lnTo>
                  <a:lnTo>
                    <a:pt x="1547" y="2089"/>
                  </a:lnTo>
                  <a:lnTo>
                    <a:pt x="1547" y="2078"/>
                  </a:lnTo>
                  <a:lnTo>
                    <a:pt x="1553" y="2070"/>
                  </a:lnTo>
                  <a:lnTo>
                    <a:pt x="1561" y="2077"/>
                  </a:lnTo>
                  <a:lnTo>
                    <a:pt x="1563" y="2087"/>
                  </a:lnTo>
                  <a:lnTo>
                    <a:pt x="1569" y="2103"/>
                  </a:lnTo>
                  <a:lnTo>
                    <a:pt x="1569" y="2142"/>
                  </a:lnTo>
                  <a:lnTo>
                    <a:pt x="1579" y="2152"/>
                  </a:lnTo>
                  <a:lnTo>
                    <a:pt x="1595" y="2157"/>
                  </a:lnTo>
                  <a:lnTo>
                    <a:pt x="1609" y="2141"/>
                  </a:lnTo>
                  <a:lnTo>
                    <a:pt x="1609" y="2114"/>
                  </a:lnTo>
                  <a:lnTo>
                    <a:pt x="1619" y="2106"/>
                  </a:lnTo>
                  <a:lnTo>
                    <a:pt x="1619" y="2095"/>
                  </a:lnTo>
                  <a:lnTo>
                    <a:pt x="1629" y="2103"/>
                  </a:lnTo>
                  <a:lnTo>
                    <a:pt x="1643" y="2111"/>
                  </a:lnTo>
                  <a:lnTo>
                    <a:pt x="1643" y="2133"/>
                  </a:lnTo>
                  <a:lnTo>
                    <a:pt x="1663" y="2159"/>
                  </a:lnTo>
                  <a:lnTo>
                    <a:pt x="1685" y="2174"/>
                  </a:lnTo>
                  <a:lnTo>
                    <a:pt x="1701" y="2196"/>
                  </a:lnTo>
                  <a:lnTo>
                    <a:pt x="1762" y="2222"/>
                  </a:lnTo>
                  <a:lnTo>
                    <a:pt x="1802" y="2214"/>
                  </a:lnTo>
                  <a:lnTo>
                    <a:pt x="1825" y="2222"/>
                  </a:lnTo>
                  <a:lnTo>
                    <a:pt x="1873" y="2203"/>
                  </a:lnTo>
                  <a:lnTo>
                    <a:pt x="1909" y="2175"/>
                  </a:lnTo>
                  <a:lnTo>
                    <a:pt x="1914" y="2158"/>
                  </a:lnTo>
                  <a:lnTo>
                    <a:pt x="1902" y="2130"/>
                  </a:lnTo>
                  <a:lnTo>
                    <a:pt x="1916" y="2114"/>
                  </a:lnTo>
                  <a:lnTo>
                    <a:pt x="1946" y="2086"/>
                  </a:lnTo>
                  <a:lnTo>
                    <a:pt x="1955" y="2041"/>
                  </a:lnTo>
                  <a:lnTo>
                    <a:pt x="1981" y="2030"/>
                  </a:lnTo>
                  <a:lnTo>
                    <a:pt x="2023" y="2005"/>
                  </a:lnTo>
                  <a:lnTo>
                    <a:pt x="2023" y="1961"/>
                  </a:lnTo>
                  <a:lnTo>
                    <a:pt x="2034" y="1961"/>
                  </a:lnTo>
                  <a:lnTo>
                    <a:pt x="2047" y="1953"/>
                  </a:lnTo>
                  <a:lnTo>
                    <a:pt x="2057" y="1969"/>
                  </a:lnTo>
                  <a:lnTo>
                    <a:pt x="2057" y="2014"/>
                  </a:lnTo>
                  <a:lnTo>
                    <a:pt x="2081" y="2014"/>
                  </a:lnTo>
                  <a:lnTo>
                    <a:pt x="2094" y="1995"/>
                  </a:lnTo>
                  <a:lnTo>
                    <a:pt x="2093" y="1961"/>
                  </a:lnTo>
                  <a:lnTo>
                    <a:pt x="2101" y="1951"/>
                  </a:lnTo>
                  <a:lnTo>
                    <a:pt x="2091" y="1930"/>
                  </a:lnTo>
                  <a:lnTo>
                    <a:pt x="2074" y="1914"/>
                  </a:lnTo>
                  <a:lnTo>
                    <a:pt x="2047" y="1905"/>
                  </a:lnTo>
                  <a:lnTo>
                    <a:pt x="2025" y="1914"/>
                  </a:lnTo>
                  <a:lnTo>
                    <a:pt x="1984" y="1914"/>
                  </a:lnTo>
                  <a:lnTo>
                    <a:pt x="1955" y="1905"/>
                  </a:lnTo>
                  <a:lnTo>
                    <a:pt x="1947" y="1888"/>
                  </a:lnTo>
                  <a:lnTo>
                    <a:pt x="1941" y="1861"/>
                  </a:lnTo>
                  <a:lnTo>
                    <a:pt x="1941" y="1813"/>
                  </a:lnTo>
                  <a:lnTo>
                    <a:pt x="1946" y="1786"/>
                  </a:lnTo>
                  <a:lnTo>
                    <a:pt x="1924" y="1760"/>
                  </a:lnTo>
                  <a:lnTo>
                    <a:pt x="1901" y="1733"/>
                  </a:lnTo>
                  <a:lnTo>
                    <a:pt x="1880" y="1689"/>
                  </a:lnTo>
                  <a:lnTo>
                    <a:pt x="1864" y="1679"/>
                  </a:lnTo>
                  <a:lnTo>
                    <a:pt x="1864" y="1661"/>
                  </a:lnTo>
                  <a:lnTo>
                    <a:pt x="1856" y="1641"/>
                  </a:lnTo>
                  <a:lnTo>
                    <a:pt x="1860" y="1633"/>
                  </a:lnTo>
                  <a:lnTo>
                    <a:pt x="1889" y="1624"/>
                  </a:lnTo>
                  <a:lnTo>
                    <a:pt x="1902" y="1614"/>
                  </a:lnTo>
                  <a:lnTo>
                    <a:pt x="1917" y="1585"/>
                  </a:lnTo>
                  <a:lnTo>
                    <a:pt x="1926" y="1560"/>
                  </a:lnTo>
                  <a:lnTo>
                    <a:pt x="1916" y="1533"/>
                  </a:lnTo>
                  <a:lnTo>
                    <a:pt x="1900" y="1516"/>
                  </a:lnTo>
                  <a:lnTo>
                    <a:pt x="1872" y="1508"/>
                  </a:lnTo>
                  <a:lnTo>
                    <a:pt x="1862" y="1488"/>
                  </a:lnTo>
                  <a:lnTo>
                    <a:pt x="1864" y="1459"/>
                  </a:lnTo>
                  <a:lnTo>
                    <a:pt x="1874" y="1440"/>
                  </a:lnTo>
                  <a:lnTo>
                    <a:pt x="1888" y="1425"/>
                  </a:lnTo>
                  <a:lnTo>
                    <a:pt x="1909" y="1389"/>
                  </a:lnTo>
                  <a:lnTo>
                    <a:pt x="1878" y="1361"/>
                  </a:lnTo>
                  <a:lnTo>
                    <a:pt x="1849" y="1328"/>
                  </a:lnTo>
                  <a:lnTo>
                    <a:pt x="1832" y="1307"/>
                  </a:lnTo>
                  <a:lnTo>
                    <a:pt x="1756" y="1298"/>
                  </a:lnTo>
                  <a:lnTo>
                    <a:pt x="1748" y="1280"/>
                  </a:lnTo>
                  <a:lnTo>
                    <a:pt x="1748" y="1260"/>
                  </a:lnTo>
                  <a:lnTo>
                    <a:pt x="1762" y="1243"/>
                  </a:lnTo>
                  <a:lnTo>
                    <a:pt x="1778" y="1222"/>
                  </a:lnTo>
                  <a:lnTo>
                    <a:pt x="1817" y="1154"/>
                  </a:lnTo>
                  <a:lnTo>
                    <a:pt x="1820" y="1096"/>
                  </a:lnTo>
                  <a:lnTo>
                    <a:pt x="1848" y="1071"/>
                  </a:lnTo>
                  <a:lnTo>
                    <a:pt x="1885" y="1026"/>
                  </a:lnTo>
                  <a:lnTo>
                    <a:pt x="1872" y="1010"/>
                  </a:lnTo>
                  <a:lnTo>
                    <a:pt x="1872" y="982"/>
                  </a:lnTo>
                  <a:lnTo>
                    <a:pt x="1930" y="990"/>
                  </a:lnTo>
                  <a:lnTo>
                    <a:pt x="1957" y="990"/>
                  </a:lnTo>
                  <a:lnTo>
                    <a:pt x="1986" y="954"/>
                  </a:lnTo>
                  <a:lnTo>
                    <a:pt x="1985" y="789"/>
                  </a:lnTo>
                  <a:lnTo>
                    <a:pt x="2023" y="638"/>
                  </a:lnTo>
                  <a:lnTo>
                    <a:pt x="2047" y="587"/>
                  </a:lnTo>
                  <a:lnTo>
                    <a:pt x="2047" y="564"/>
                  </a:lnTo>
                  <a:lnTo>
                    <a:pt x="1981" y="498"/>
                  </a:lnTo>
                  <a:lnTo>
                    <a:pt x="1884" y="517"/>
                  </a:lnTo>
                  <a:lnTo>
                    <a:pt x="1836" y="489"/>
                  </a:lnTo>
                  <a:lnTo>
                    <a:pt x="1788" y="436"/>
                  </a:lnTo>
                  <a:lnTo>
                    <a:pt x="1770" y="436"/>
                  </a:lnTo>
                  <a:lnTo>
                    <a:pt x="1731" y="426"/>
                  </a:lnTo>
                  <a:lnTo>
                    <a:pt x="1696" y="409"/>
                  </a:lnTo>
                  <a:lnTo>
                    <a:pt x="1687" y="399"/>
                  </a:lnTo>
                  <a:lnTo>
                    <a:pt x="1635" y="391"/>
                  </a:lnTo>
                  <a:lnTo>
                    <a:pt x="1600" y="370"/>
                  </a:lnTo>
                  <a:lnTo>
                    <a:pt x="1532" y="362"/>
                  </a:lnTo>
                  <a:lnTo>
                    <a:pt x="1516" y="309"/>
                  </a:lnTo>
                  <a:lnTo>
                    <a:pt x="1516" y="255"/>
                  </a:lnTo>
                  <a:lnTo>
                    <a:pt x="1509" y="244"/>
                  </a:lnTo>
                  <a:lnTo>
                    <a:pt x="1501" y="244"/>
                  </a:lnTo>
                  <a:lnTo>
                    <a:pt x="1492" y="256"/>
                  </a:lnTo>
                  <a:lnTo>
                    <a:pt x="1452" y="289"/>
                  </a:lnTo>
                  <a:lnTo>
                    <a:pt x="1420" y="289"/>
                  </a:lnTo>
                  <a:lnTo>
                    <a:pt x="1400" y="280"/>
                  </a:lnTo>
                  <a:lnTo>
                    <a:pt x="1384" y="252"/>
                  </a:lnTo>
                  <a:lnTo>
                    <a:pt x="1378" y="228"/>
                  </a:lnTo>
                  <a:lnTo>
                    <a:pt x="1360" y="203"/>
                  </a:lnTo>
                  <a:lnTo>
                    <a:pt x="1339" y="153"/>
                  </a:lnTo>
                  <a:lnTo>
                    <a:pt x="1285" y="127"/>
                  </a:lnTo>
                  <a:lnTo>
                    <a:pt x="1255" y="89"/>
                  </a:lnTo>
                  <a:lnTo>
                    <a:pt x="1203" y="89"/>
                  </a:lnTo>
                  <a:lnTo>
                    <a:pt x="1189" y="28"/>
                  </a:lnTo>
                  <a:lnTo>
                    <a:pt x="1163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157" name="Freeform 1029"/>
            <p:cNvSpPr>
              <a:spLocks/>
            </p:cNvSpPr>
            <p:nvPr/>
          </p:nvSpPr>
          <p:spPr bwMode="auto">
            <a:xfrm>
              <a:off x="3241" y="3484"/>
              <a:ext cx="313" cy="589"/>
            </a:xfrm>
            <a:custGeom>
              <a:avLst/>
              <a:gdLst/>
              <a:ahLst/>
              <a:cxnLst>
                <a:cxn ang="0">
                  <a:pos x="309" y="253"/>
                </a:cxn>
                <a:cxn ang="0">
                  <a:pos x="309" y="310"/>
                </a:cxn>
                <a:cxn ang="0">
                  <a:pos x="284" y="350"/>
                </a:cxn>
                <a:cxn ang="0">
                  <a:pos x="256" y="386"/>
                </a:cxn>
                <a:cxn ang="0">
                  <a:pos x="247" y="437"/>
                </a:cxn>
                <a:cxn ang="0">
                  <a:pos x="241" y="473"/>
                </a:cxn>
                <a:cxn ang="0">
                  <a:pos x="227" y="492"/>
                </a:cxn>
                <a:cxn ang="0">
                  <a:pos x="201" y="510"/>
                </a:cxn>
                <a:cxn ang="0">
                  <a:pos x="212" y="528"/>
                </a:cxn>
                <a:cxn ang="0">
                  <a:pos x="196" y="551"/>
                </a:cxn>
                <a:cxn ang="0">
                  <a:pos x="180" y="563"/>
                </a:cxn>
                <a:cxn ang="0">
                  <a:pos x="179" y="580"/>
                </a:cxn>
                <a:cxn ang="0">
                  <a:pos x="160" y="588"/>
                </a:cxn>
                <a:cxn ang="0">
                  <a:pos x="136" y="586"/>
                </a:cxn>
                <a:cxn ang="0">
                  <a:pos x="132" y="562"/>
                </a:cxn>
                <a:cxn ang="0">
                  <a:pos x="107" y="554"/>
                </a:cxn>
                <a:cxn ang="0">
                  <a:pos x="79" y="538"/>
                </a:cxn>
                <a:cxn ang="0">
                  <a:pos x="51" y="518"/>
                </a:cxn>
                <a:cxn ang="0">
                  <a:pos x="52" y="490"/>
                </a:cxn>
                <a:cxn ang="0">
                  <a:pos x="88" y="479"/>
                </a:cxn>
                <a:cxn ang="0">
                  <a:pos x="75" y="468"/>
                </a:cxn>
                <a:cxn ang="0">
                  <a:pos x="57" y="457"/>
                </a:cxn>
                <a:cxn ang="0">
                  <a:pos x="24" y="447"/>
                </a:cxn>
                <a:cxn ang="0">
                  <a:pos x="36" y="426"/>
                </a:cxn>
                <a:cxn ang="0">
                  <a:pos x="64" y="398"/>
                </a:cxn>
                <a:cxn ang="0">
                  <a:pos x="56" y="383"/>
                </a:cxn>
                <a:cxn ang="0">
                  <a:pos x="24" y="383"/>
                </a:cxn>
                <a:cxn ang="0">
                  <a:pos x="0" y="375"/>
                </a:cxn>
                <a:cxn ang="0">
                  <a:pos x="11" y="355"/>
                </a:cxn>
                <a:cxn ang="0">
                  <a:pos x="39" y="345"/>
                </a:cxn>
                <a:cxn ang="0">
                  <a:pos x="47" y="329"/>
                </a:cxn>
                <a:cxn ang="0">
                  <a:pos x="19" y="310"/>
                </a:cxn>
                <a:cxn ang="0">
                  <a:pos x="3" y="278"/>
                </a:cxn>
                <a:cxn ang="0">
                  <a:pos x="0" y="257"/>
                </a:cxn>
                <a:cxn ang="0">
                  <a:pos x="39" y="254"/>
                </a:cxn>
                <a:cxn ang="0">
                  <a:pos x="23" y="237"/>
                </a:cxn>
                <a:cxn ang="0">
                  <a:pos x="10" y="228"/>
                </a:cxn>
                <a:cxn ang="0">
                  <a:pos x="11" y="209"/>
                </a:cxn>
                <a:cxn ang="0">
                  <a:pos x="36" y="198"/>
                </a:cxn>
                <a:cxn ang="0">
                  <a:pos x="44" y="174"/>
                </a:cxn>
                <a:cxn ang="0">
                  <a:pos x="56" y="146"/>
                </a:cxn>
                <a:cxn ang="0">
                  <a:pos x="75" y="141"/>
                </a:cxn>
                <a:cxn ang="0">
                  <a:pos x="101" y="131"/>
                </a:cxn>
                <a:cxn ang="0">
                  <a:pos x="138" y="125"/>
                </a:cxn>
                <a:cxn ang="0">
                  <a:pos x="172" y="108"/>
                </a:cxn>
                <a:cxn ang="0">
                  <a:pos x="204" y="93"/>
                </a:cxn>
                <a:cxn ang="0">
                  <a:pos x="229" y="109"/>
                </a:cxn>
                <a:cxn ang="0">
                  <a:pos x="248" y="108"/>
                </a:cxn>
                <a:cxn ang="0">
                  <a:pos x="255" y="74"/>
                </a:cxn>
                <a:cxn ang="0">
                  <a:pos x="256" y="41"/>
                </a:cxn>
                <a:cxn ang="0">
                  <a:pos x="265" y="18"/>
                </a:cxn>
                <a:cxn ang="0">
                  <a:pos x="276" y="0"/>
                </a:cxn>
                <a:cxn ang="0">
                  <a:pos x="305" y="3"/>
                </a:cxn>
                <a:cxn ang="0">
                  <a:pos x="307" y="24"/>
                </a:cxn>
                <a:cxn ang="0">
                  <a:pos x="312" y="58"/>
                </a:cxn>
                <a:cxn ang="0">
                  <a:pos x="307" y="93"/>
                </a:cxn>
                <a:cxn ang="0">
                  <a:pos x="294" y="126"/>
                </a:cxn>
                <a:cxn ang="0">
                  <a:pos x="309" y="154"/>
                </a:cxn>
              </a:cxnLst>
              <a:rect l="0" t="0" r="r" b="b"/>
              <a:pathLst>
                <a:path w="313" h="589">
                  <a:moveTo>
                    <a:pt x="309" y="193"/>
                  </a:moveTo>
                  <a:lnTo>
                    <a:pt x="312" y="212"/>
                  </a:lnTo>
                  <a:lnTo>
                    <a:pt x="307" y="230"/>
                  </a:lnTo>
                  <a:lnTo>
                    <a:pt x="309" y="253"/>
                  </a:lnTo>
                  <a:lnTo>
                    <a:pt x="312" y="269"/>
                  </a:lnTo>
                  <a:lnTo>
                    <a:pt x="312" y="278"/>
                  </a:lnTo>
                  <a:lnTo>
                    <a:pt x="309" y="294"/>
                  </a:lnTo>
                  <a:lnTo>
                    <a:pt x="309" y="310"/>
                  </a:lnTo>
                  <a:lnTo>
                    <a:pt x="307" y="321"/>
                  </a:lnTo>
                  <a:lnTo>
                    <a:pt x="302" y="333"/>
                  </a:lnTo>
                  <a:lnTo>
                    <a:pt x="293" y="343"/>
                  </a:lnTo>
                  <a:lnTo>
                    <a:pt x="284" y="350"/>
                  </a:lnTo>
                  <a:lnTo>
                    <a:pt x="279" y="355"/>
                  </a:lnTo>
                  <a:lnTo>
                    <a:pt x="272" y="367"/>
                  </a:lnTo>
                  <a:lnTo>
                    <a:pt x="265" y="375"/>
                  </a:lnTo>
                  <a:lnTo>
                    <a:pt x="256" y="386"/>
                  </a:lnTo>
                  <a:lnTo>
                    <a:pt x="250" y="402"/>
                  </a:lnTo>
                  <a:lnTo>
                    <a:pt x="248" y="413"/>
                  </a:lnTo>
                  <a:lnTo>
                    <a:pt x="247" y="426"/>
                  </a:lnTo>
                  <a:lnTo>
                    <a:pt x="247" y="437"/>
                  </a:lnTo>
                  <a:lnTo>
                    <a:pt x="247" y="446"/>
                  </a:lnTo>
                  <a:lnTo>
                    <a:pt x="247" y="457"/>
                  </a:lnTo>
                  <a:lnTo>
                    <a:pt x="245" y="465"/>
                  </a:lnTo>
                  <a:lnTo>
                    <a:pt x="241" y="473"/>
                  </a:lnTo>
                  <a:lnTo>
                    <a:pt x="239" y="484"/>
                  </a:lnTo>
                  <a:lnTo>
                    <a:pt x="236" y="487"/>
                  </a:lnTo>
                  <a:lnTo>
                    <a:pt x="231" y="492"/>
                  </a:lnTo>
                  <a:lnTo>
                    <a:pt x="227" y="492"/>
                  </a:lnTo>
                  <a:lnTo>
                    <a:pt x="224" y="498"/>
                  </a:lnTo>
                  <a:lnTo>
                    <a:pt x="219" y="499"/>
                  </a:lnTo>
                  <a:lnTo>
                    <a:pt x="209" y="503"/>
                  </a:lnTo>
                  <a:lnTo>
                    <a:pt x="201" y="510"/>
                  </a:lnTo>
                  <a:lnTo>
                    <a:pt x="195" y="513"/>
                  </a:lnTo>
                  <a:lnTo>
                    <a:pt x="201" y="518"/>
                  </a:lnTo>
                  <a:lnTo>
                    <a:pt x="209" y="522"/>
                  </a:lnTo>
                  <a:lnTo>
                    <a:pt x="212" y="528"/>
                  </a:lnTo>
                  <a:lnTo>
                    <a:pt x="212" y="534"/>
                  </a:lnTo>
                  <a:lnTo>
                    <a:pt x="204" y="538"/>
                  </a:lnTo>
                  <a:lnTo>
                    <a:pt x="200" y="546"/>
                  </a:lnTo>
                  <a:lnTo>
                    <a:pt x="196" y="551"/>
                  </a:lnTo>
                  <a:lnTo>
                    <a:pt x="193" y="551"/>
                  </a:lnTo>
                  <a:lnTo>
                    <a:pt x="189" y="554"/>
                  </a:lnTo>
                  <a:lnTo>
                    <a:pt x="185" y="560"/>
                  </a:lnTo>
                  <a:lnTo>
                    <a:pt x="180" y="563"/>
                  </a:lnTo>
                  <a:lnTo>
                    <a:pt x="175" y="566"/>
                  </a:lnTo>
                  <a:lnTo>
                    <a:pt x="172" y="570"/>
                  </a:lnTo>
                  <a:lnTo>
                    <a:pt x="175" y="576"/>
                  </a:lnTo>
                  <a:lnTo>
                    <a:pt x="179" y="580"/>
                  </a:lnTo>
                  <a:lnTo>
                    <a:pt x="179" y="583"/>
                  </a:lnTo>
                  <a:lnTo>
                    <a:pt x="171" y="588"/>
                  </a:lnTo>
                  <a:lnTo>
                    <a:pt x="163" y="588"/>
                  </a:lnTo>
                  <a:lnTo>
                    <a:pt x="160" y="588"/>
                  </a:lnTo>
                  <a:lnTo>
                    <a:pt x="157" y="583"/>
                  </a:lnTo>
                  <a:lnTo>
                    <a:pt x="151" y="583"/>
                  </a:lnTo>
                  <a:lnTo>
                    <a:pt x="143" y="586"/>
                  </a:lnTo>
                  <a:lnTo>
                    <a:pt x="136" y="586"/>
                  </a:lnTo>
                  <a:lnTo>
                    <a:pt x="133" y="583"/>
                  </a:lnTo>
                  <a:lnTo>
                    <a:pt x="132" y="576"/>
                  </a:lnTo>
                  <a:lnTo>
                    <a:pt x="132" y="566"/>
                  </a:lnTo>
                  <a:lnTo>
                    <a:pt x="132" y="562"/>
                  </a:lnTo>
                  <a:lnTo>
                    <a:pt x="124" y="558"/>
                  </a:lnTo>
                  <a:lnTo>
                    <a:pt x="119" y="558"/>
                  </a:lnTo>
                  <a:lnTo>
                    <a:pt x="109" y="557"/>
                  </a:lnTo>
                  <a:lnTo>
                    <a:pt x="107" y="554"/>
                  </a:lnTo>
                  <a:lnTo>
                    <a:pt x="101" y="549"/>
                  </a:lnTo>
                  <a:lnTo>
                    <a:pt x="96" y="546"/>
                  </a:lnTo>
                  <a:lnTo>
                    <a:pt x="87" y="546"/>
                  </a:lnTo>
                  <a:lnTo>
                    <a:pt x="79" y="538"/>
                  </a:lnTo>
                  <a:lnTo>
                    <a:pt x="78" y="531"/>
                  </a:lnTo>
                  <a:lnTo>
                    <a:pt x="67" y="527"/>
                  </a:lnTo>
                  <a:lnTo>
                    <a:pt x="59" y="526"/>
                  </a:lnTo>
                  <a:lnTo>
                    <a:pt x="51" y="518"/>
                  </a:lnTo>
                  <a:lnTo>
                    <a:pt x="47" y="507"/>
                  </a:lnTo>
                  <a:lnTo>
                    <a:pt x="44" y="498"/>
                  </a:lnTo>
                  <a:lnTo>
                    <a:pt x="44" y="492"/>
                  </a:lnTo>
                  <a:lnTo>
                    <a:pt x="52" y="490"/>
                  </a:lnTo>
                  <a:lnTo>
                    <a:pt x="64" y="487"/>
                  </a:lnTo>
                  <a:lnTo>
                    <a:pt x="70" y="484"/>
                  </a:lnTo>
                  <a:lnTo>
                    <a:pt x="79" y="482"/>
                  </a:lnTo>
                  <a:lnTo>
                    <a:pt x="88" y="479"/>
                  </a:lnTo>
                  <a:lnTo>
                    <a:pt x="92" y="473"/>
                  </a:lnTo>
                  <a:lnTo>
                    <a:pt x="91" y="468"/>
                  </a:lnTo>
                  <a:lnTo>
                    <a:pt x="81" y="468"/>
                  </a:lnTo>
                  <a:lnTo>
                    <a:pt x="75" y="468"/>
                  </a:lnTo>
                  <a:lnTo>
                    <a:pt x="73" y="467"/>
                  </a:lnTo>
                  <a:lnTo>
                    <a:pt x="65" y="465"/>
                  </a:lnTo>
                  <a:lnTo>
                    <a:pt x="59" y="463"/>
                  </a:lnTo>
                  <a:lnTo>
                    <a:pt x="57" y="457"/>
                  </a:lnTo>
                  <a:lnTo>
                    <a:pt x="52" y="453"/>
                  </a:lnTo>
                  <a:lnTo>
                    <a:pt x="44" y="453"/>
                  </a:lnTo>
                  <a:lnTo>
                    <a:pt x="36" y="453"/>
                  </a:lnTo>
                  <a:lnTo>
                    <a:pt x="24" y="447"/>
                  </a:lnTo>
                  <a:lnTo>
                    <a:pt x="18" y="442"/>
                  </a:lnTo>
                  <a:lnTo>
                    <a:pt x="18" y="437"/>
                  </a:lnTo>
                  <a:lnTo>
                    <a:pt x="24" y="430"/>
                  </a:lnTo>
                  <a:lnTo>
                    <a:pt x="36" y="426"/>
                  </a:lnTo>
                  <a:lnTo>
                    <a:pt x="41" y="426"/>
                  </a:lnTo>
                  <a:lnTo>
                    <a:pt x="47" y="415"/>
                  </a:lnTo>
                  <a:lnTo>
                    <a:pt x="59" y="406"/>
                  </a:lnTo>
                  <a:lnTo>
                    <a:pt x="64" y="398"/>
                  </a:lnTo>
                  <a:lnTo>
                    <a:pt x="64" y="395"/>
                  </a:lnTo>
                  <a:lnTo>
                    <a:pt x="64" y="390"/>
                  </a:lnTo>
                  <a:lnTo>
                    <a:pt x="64" y="385"/>
                  </a:lnTo>
                  <a:lnTo>
                    <a:pt x="56" y="383"/>
                  </a:lnTo>
                  <a:lnTo>
                    <a:pt x="51" y="383"/>
                  </a:lnTo>
                  <a:lnTo>
                    <a:pt x="44" y="383"/>
                  </a:lnTo>
                  <a:lnTo>
                    <a:pt x="36" y="383"/>
                  </a:lnTo>
                  <a:lnTo>
                    <a:pt x="24" y="383"/>
                  </a:lnTo>
                  <a:lnTo>
                    <a:pt x="18" y="385"/>
                  </a:lnTo>
                  <a:lnTo>
                    <a:pt x="10" y="385"/>
                  </a:lnTo>
                  <a:lnTo>
                    <a:pt x="0" y="381"/>
                  </a:lnTo>
                  <a:lnTo>
                    <a:pt x="0" y="375"/>
                  </a:lnTo>
                  <a:lnTo>
                    <a:pt x="0" y="369"/>
                  </a:lnTo>
                  <a:lnTo>
                    <a:pt x="5" y="366"/>
                  </a:lnTo>
                  <a:lnTo>
                    <a:pt x="11" y="362"/>
                  </a:lnTo>
                  <a:lnTo>
                    <a:pt x="11" y="355"/>
                  </a:lnTo>
                  <a:lnTo>
                    <a:pt x="12" y="350"/>
                  </a:lnTo>
                  <a:lnTo>
                    <a:pt x="18" y="345"/>
                  </a:lnTo>
                  <a:lnTo>
                    <a:pt x="28" y="345"/>
                  </a:lnTo>
                  <a:lnTo>
                    <a:pt x="39" y="345"/>
                  </a:lnTo>
                  <a:lnTo>
                    <a:pt x="47" y="341"/>
                  </a:lnTo>
                  <a:lnTo>
                    <a:pt x="48" y="335"/>
                  </a:lnTo>
                  <a:lnTo>
                    <a:pt x="48" y="333"/>
                  </a:lnTo>
                  <a:lnTo>
                    <a:pt x="47" y="329"/>
                  </a:lnTo>
                  <a:lnTo>
                    <a:pt x="47" y="321"/>
                  </a:lnTo>
                  <a:lnTo>
                    <a:pt x="47" y="318"/>
                  </a:lnTo>
                  <a:lnTo>
                    <a:pt x="34" y="317"/>
                  </a:lnTo>
                  <a:lnTo>
                    <a:pt x="19" y="310"/>
                  </a:lnTo>
                  <a:lnTo>
                    <a:pt x="11" y="305"/>
                  </a:lnTo>
                  <a:lnTo>
                    <a:pt x="3" y="297"/>
                  </a:lnTo>
                  <a:lnTo>
                    <a:pt x="3" y="286"/>
                  </a:lnTo>
                  <a:lnTo>
                    <a:pt x="3" y="278"/>
                  </a:lnTo>
                  <a:lnTo>
                    <a:pt x="3" y="272"/>
                  </a:lnTo>
                  <a:lnTo>
                    <a:pt x="0" y="266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11" y="257"/>
                  </a:lnTo>
                  <a:lnTo>
                    <a:pt x="18" y="257"/>
                  </a:lnTo>
                  <a:lnTo>
                    <a:pt x="34" y="253"/>
                  </a:lnTo>
                  <a:lnTo>
                    <a:pt x="39" y="254"/>
                  </a:lnTo>
                  <a:lnTo>
                    <a:pt x="44" y="249"/>
                  </a:lnTo>
                  <a:lnTo>
                    <a:pt x="43" y="243"/>
                  </a:lnTo>
                  <a:lnTo>
                    <a:pt x="31" y="241"/>
                  </a:lnTo>
                  <a:lnTo>
                    <a:pt x="23" y="237"/>
                  </a:lnTo>
                  <a:lnTo>
                    <a:pt x="23" y="234"/>
                  </a:lnTo>
                  <a:lnTo>
                    <a:pt x="23" y="228"/>
                  </a:lnTo>
                  <a:lnTo>
                    <a:pt x="12" y="228"/>
                  </a:lnTo>
                  <a:lnTo>
                    <a:pt x="10" y="228"/>
                  </a:lnTo>
                  <a:lnTo>
                    <a:pt x="5" y="225"/>
                  </a:lnTo>
                  <a:lnTo>
                    <a:pt x="5" y="218"/>
                  </a:lnTo>
                  <a:lnTo>
                    <a:pt x="5" y="212"/>
                  </a:lnTo>
                  <a:lnTo>
                    <a:pt x="11" y="209"/>
                  </a:lnTo>
                  <a:lnTo>
                    <a:pt x="15" y="205"/>
                  </a:lnTo>
                  <a:lnTo>
                    <a:pt x="23" y="198"/>
                  </a:lnTo>
                  <a:lnTo>
                    <a:pt x="28" y="198"/>
                  </a:lnTo>
                  <a:lnTo>
                    <a:pt x="36" y="198"/>
                  </a:lnTo>
                  <a:lnTo>
                    <a:pt x="44" y="190"/>
                  </a:lnTo>
                  <a:lnTo>
                    <a:pt x="47" y="188"/>
                  </a:lnTo>
                  <a:lnTo>
                    <a:pt x="44" y="182"/>
                  </a:lnTo>
                  <a:lnTo>
                    <a:pt x="44" y="174"/>
                  </a:lnTo>
                  <a:lnTo>
                    <a:pt x="48" y="162"/>
                  </a:lnTo>
                  <a:lnTo>
                    <a:pt x="52" y="158"/>
                  </a:lnTo>
                  <a:lnTo>
                    <a:pt x="56" y="153"/>
                  </a:lnTo>
                  <a:lnTo>
                    <a:pt x="56" y="146"/>
                  </a:lnTo>
                  <a:lnTo>
                    <a:pt x="59" y="138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5" y="141"/>
                  </a:lnTo>
                  <a:lnTo>
                    <a:pt x="79" y="146"/>
                  </a:lnTo>
                  <a:lnTo>
                    <a:pt x="84" y="144"/>
                  </a:lnTo>
                  <a:lnTo>
                    <a:pt x="92" y="137"/>
                  </a:lnTo>
                  <a:lnTo>
                    <a:pt x="101" y="131"/>
                  </a:lnTo>
                  <a:lnTo>
                    <a:pt x="111" y="131"/>
                  </a:lnTo>
                  <a:lnTo>
                    <a:pt x="119" y="126"/>
                  </a:lnTo>
                  <a:lnTo>
                    <a:pt x="128" y="125"/>
                  </a:lnTo>
                  <a:lnTo>
                    <a:pt x="138" y="125"/>
                  </a:lnTo>
                  <a:lnTo>
                    <a:pt x="155" y="125"/>
                  </a:lnTo>
                  <a:lnTo>
                    <a:pt x="165" y="121"/>
                  </a:lnTo>
                  <a:lnTo>
                    <a:pt x="168" y="112"/>
                  </a:lnTo>
                  <a:lnTo>
                    <a:pt x="172" y="108"/>
                  </a:lnTo>
                  <a:lnTo>
                    <a:pt x="183" y="106"/>
                  </a:lnTo>
                  <a:lnTo>
                    <a:pt x="187" y="102"/>
                  </a:lnTo>
                  <a:lnTo>
                    <a:pt x="200" y="96"/>
                  </a:lnTo>
                  <a:lnTo>
                    <a:pt x="204" y="93"/>
                  </a:lnTo>
                  <a:lnTo>
                    <a:pt x="217" y="96"/>
                  </a:lnTo>
                  <a:lnTo>
                    <a:pt x="224" y="100"/>
                  </a:lnTo>
                  <a:lnTo>
                    <a:pt x="225" y="102"/>
                  </a:lnTo>
                  <a:lnTo>
                    <a:pt x="229" y="109"/>
                  </a:lnTo>
                  <a:lnTo>
                    <a:pt x="231" y="112"/>
                  </a:lnTo>
                  <a:lnTo>
                    <a:pt x="235" y="116"/>
                  </a:lnTo>
                  <a:lnTo>
                    <a:pt x="244" y="116"/>
                  </a:lnTo>
                  <a:lnTo>
                    <a:pt x="248" y="108"/>
                  </a:lnTo>
                  <a:lnTo>
                    <a:pt x="250" y="100"/>
                  </a:lnTo>
                  <a:lnTo>
                    <a:pt x="253" y="90"/>
                  </a:lnTo>
                  <a:lnTo>
                    <a:pt x="255" y="81"/>
                  </a:lnTo>
                  <a:lnTo>
                    <a:pt x="255" y="74"/>
                  </a:lnTo>
                  <a:lnTo>
                    <a:pt x="255" y="61"/>
                  </a:lnTo>
                  <a:lnTo>
                    <a:pt x="253" y="56"/>
                  </a:lnTo>
                  <a:lnTo>
                    <a:pt x="253" y="49"/>
                  </a:lnTo>
                  <a:lnTo>
                    <a:pt x="256" y="41"/>
                  </a:lnTo>
                  <a:lnTo>
                    <a:pt x="256" y="34"/>
                  </a:lnTo>
                  <a:lnTo>
                    <a:pt x="258" y="30"/>
                  </a:lnTo>
                  <a:lnTo>
                    <a:pt x="263" y="25"/>
                  </a:lnTo>
                  <a:lnTo>
                    <a:pt x="265" y="18"/>
                  </a:lnTo>
                  <a:lnTo>
                    <a:pt x="265" y="11"/>
                  </a:lnTo>
                  <a:lnTo>
                    <a:pt x="265" y="6"/>
                  </a:lnTo>
                  <a:lnTo>
                    <a:pt x="268" y="0"/>
                  </a:lnTo>
                  <a:lnTo>
                    <a:pt x="276" y="0"/>
                  </a:lnTo>
                  <a:lnTo>
                    <a:pt x="285" y="0"/>
                  </a:lnTo>
                  <a:lnTo>
                    <a:pt x="289" y="3"/>
                  </a:lnTo>
                  <a:lnTo>
                    <a:pt x="300" y="3"/>
                  </a:lnTo>
                  <a:lnTo>
                    <a:pt x="305" y="3"/>
                  </a:lnTo>
                  <a:lnTo>
                    <a:pt x="309" y="6"/>
                  </a:lnTo>
                  <a:lnTo>
                    <a:pt x="309" y="11"/>
                  </a:lnTo>
                  <a:lnTo>
                    <a:pt x="309" y="18"/>
                  </a:lnTo>
                  <a:lnTo>
                    <a:pt x="307" y="24"/>
                  </a:lnTo>
                  <a:lnTo>
                    <a:pt x="305" y="34"/>
                  </a:lnTo>
                  <a:lnTo>
                    <a:pt x="309" y="42"/>
                  </a:lnTo>
                  <a:lnTo>
                    <a:pt x="309" y="49"/>
                  </a:lnTo>
                  <a:lnTo>
                    <a:pt x="312" y="58"/>
                  </a:lnTo>
                  <a:lnTo>
                    <a:pt x="312" y="68"/>
                  </a:lnTo>
                  <a:lnTo>
                    <a:pt x="312" y="76"/>
                  </a:lnTo>
                  <a:lnTo>
                    <a:pt x="309" y="86"/>
                  </a:lnTo>
                  <a:lnTo>
                    <a:pt x="307" y="93"/>
                  </a:lnTo>
                  <a:lnTo>
                    <a:pt x="302" y="102"/>
                  </a:lnTo>
                  <a:lnTo>
                    <a:pt x="300" y="108"/>
                  </a:lnTo>
                  <a:lnTo>
                    <a:pt x="297" y="116"/>
                  </a:lnTo>
                  <a:lnTo>
                    <a:pt x="294" y="126"/>
                  </a:lnTo>
                  <a:lnTo>
                    <a:pt x="294" y="137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9" y="154"/>
                  </a:lnTo>
                  <a:lnTo>
                    <a:pt x="312" y="161"/>
                  </a:lnTo>
                  <a:lnTo>
                    <a:pt x="312" y="169"/>
                  </a:lnTo>
                  <a:lnTo>
                    <a:pt x="309" y="193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1268" name="Freeform 1030"/>
          <p:cNvSpPr>
            <a:spLocks/>
          </p:cNvSpPr>
          <p:nvPr/>
        </p:nvSpPr>
        <p:spPr bwMode="auto">
          <a:xfrm>
            <a:off x="4038600" y="3962400"/>
            <a:ext cx="534988" cy="458788"/>
          </a:xfrm>
          <a:custGeom>
            <a:avLst/>
            <a:gdLst>
              <a:gd name="T0" fmla="*/ 2147483647 w 337"/>
              <a:gd name="T1" fmla="*/ 2147483647 h 289"/>
              <a:gd name="T2" fmla="*/ 0 w 337"/>
              <a:gd name="T3" fmla="*/ 2147483647 h 289"/>
              <a:gd name="T4" fmla="*/ 2147483647 w 337"/>
              <a:gd name="T5" fmla="*/ 2147483647 h 289"/>
              <a:gd name="T6" fmla="*/ 2147483647 w 337"/>
              <a:gd name="T7" fmla="*/ 2147483647 h 289"/>
              <a:gd name="T8" fmla="*/ 2147483647 w 337"/>
              <a:gd name="T9" fmla="*/ 2147483647 h 289"/>
              <a:gd name="T10" fmla="*/ 2147483647 w 337"/>
              <a:gd name="T11" fmla="*/ 2147483647 h 289"/>
              <a:gd name="T12" fmla="*/ 2147483647 w 337"/>
              <a:gd name="T13" fmla="*/ 0 h 289"/>
              <a:gd name="T14" fmla="*/ 2147483647 w 337"/>
              <a:gd name="T15" fmla="*/ 2147483647 h 2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7"/>
              <a:gd name="T25" fmla="*/ 0 h 289"/>
              <a:gd name="T26" fmla="*/ 337 w 337"/>
              <a:gd name="T27" fmla="*/ 289 h 2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7" h="289">
                <a:moveTo>
                  <a:pt x="144" y="48"/>
                </a:moveTo>
                <a:lnTo>
                  <a:pt x="0" y="96"/>
                </a:lnTo>
                <a:lnTo>
                  <a:pt x="48" y="240"/>
                </a:lnTo>
                <a:lnTo>
                  <a:pt x="192" y="288"/>
                </a:lnTo>
                <a:lnTo>
                  <a:pt x="288" y="240"/>
                </a:lnTo>
                <a:lnTo>
                  <a:pt x="336" y="96"/>
                </a:lnTo>
                <a:lnTo>
                  <a:pt x="240" y="0"/>
                </a:lnTo>
                <a:lnTo>
                  <a:pt x="144" y="48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1031"/>
          <p:cNvSpPr>
            <a:spLocks/>
          </p:cNvSpPr>
          <p:nvPr/>
        </p:nvSpPr>
        <p:spPr bwMode="auto">
          <a:xfrm>
            <a:off x="4038600" y="3429000"/>
            <a:ext cx="687388" cy="611188"/>
          </a:xfrm>
          <a:custGeom>
            <a:avLst/>
            <a:gdLst>
              <a:gd name="T0" fmla="*/ 2147483647 w 433"/>
              <a:gd name="T1" fmla="*/ 2147483647 h 385"/>
              <a:gd name="T2" fmla="*/ 2147483647 w 433"/>
              <a:gd name="T3" fmla="*/ 2147483647 h 385"/>
              <a:gd name="T4" fmla="*/ 2147483647 w 433"/>
              <a:gd name="T5" fmla="*/ 2147483647 h 385"/>
              <a:gd name="T6" fmla="*/ 0 w 433"/>
              <a:gd name="T7" fmla="*/ 2147483647 h 385"/>
              <a:gd name="T8" fmla="*/ 0 w 433"/>
              <a:gd name="T9" fmla="*/ 2147483647 h 385"/>
              <a:gd name="T10" fmla="*/ 0 w 433"/>
              <a:gd name="T11" fmla="*/ 2147483647 h 385"/>
              <a:gd name="T12" fmla="*/ 2147483647 w 433"/>
              <a:gd name="T13" fmla="*/ 2147483647 h 385"/>
              <a:gd name="T14" fmla="*/ 2147483647 w 433"/>
              <a:gd name="T15" fmla="*/ 0 h 385"/>
              <a:gd name="T16" fmla="*/ 2147483647 w 433"/>
              <a:gd name="T17" fmla="*/ 2147483647 h 385"/>
              <a:gd name="T18" fmla="*/ 2147483647 w 433"/>
              <a:gd name="T19" fmla="*/ 2147483647 h 385"/>
              <a:gd name="T20" fmla="*/ 2147483647 w 433"/>
              <a:gd name="T21" fmla="*/ 2147483647 h 385"/>
              <a:gd name="T22" fmla="*/ 2147483647 w 433"/>
              <a:gd name="T23" fmla="*/ 2147483647 h 385"/>
              <a:gd name="T24" fmla="*/ 2147483647 w 433"/>
              <a:gd name="T25" fmla="*/ 2147483647 h 385"/>
              <a:gd name="T26" fmla="*/ 2147483647 w 433"/>
              <a:gd name="T27" fmla="*/ 2147483647 h 385"/>
              <a:gd name="T28" fmla="*/ 2147483647 w 433"/>
              <a:gd name="T29" fmla="*/ 2147483647 h 385"/>
              <a:gd name="T30" fmla="*/ 2147483647 w 433"/>
              <a:gd name="T31" fmla="*/ 2147483647 h 3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3"/>
              <a:gd name="T49" fmla="*/ 0 h 385"/>
              <a:gd name="T50" fmla="*/ 433 w 433"/>
              <a:gd name="T51" fmla="*/ 385 h 3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3" h="385">
                <a:moveTo>
                  <a:pt x="144" y="384"/>
                </a:moveTo>
                <a:lnTo>
                  <a:pt x="96" y="384"/>
                </a:lnTo>
                <a:lnTo>
                  <a:pt x="48" y="336"/>
                </a:lnTo>
                <a:lnTo>
                  <a:pt x="0" y="288"/>
                </a:lnTo>
                <a:lnTo>
                  <a:pt x="0" y="240"/>
                </a:lnTo>
                <a:lnTo>
                  <a:pt x="0" y="192"/>
                </a:lnTo>
                <a:lnTo>
                  <a:pt x="96" y="48"/>
                </a:lnTo>
                <a:lnTo>
                  <a:pt x="192" y="0"/>
                </a:lnTo>
                <a:lnTo>
                  <a:pt x="288" y="48"/>
                </a:lnTo>
                <a:lnTo>
                  <a:pt x="384" y="96"/>
                </a:lnTo>
                <a:lnTo>
                  <a:pt x="432" y="192"/>
                </a:lnTo>
                <a:lnTo>
                  <a:pt x="432" y="240"/>
                </a:lnTo>
                <a:lnTo>
                  <a:pt x="384" y="288"/>
                </a:lnTo>
                <a:lnTo>
                  <a:pt x="288" y="336"/>
                </a:lnTo>
                <a:lnTo>
                  <a:pt x="240" y="384"/>
                </a:lnTo>
                <a:lnTo>
                  <a:pt x="144" y="384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Freeform 1032"/>
          <p:cNvSpPr>
            <a:spLocks/>
          </p:cNvSpPr>
          <p:nvPr/>
        </p:nvSpPr>
        <p:spPr bwMode="auto">
          <a:xfrm>
            <a:off x="4419600" y="3810000"/>
            <a:ext cx="458788" cy="306388"/>
          </a:xfrm>
          <a:custGeom>
            <a:avLst/>
            <a:gdLst>
              <a:gd name="T0" fmla="*/ 2147483647 w 289"/>
              <a:gd name="T1" fmla="*/ 2147483647 h 193"/>
              <a:gd name="T2" fmla="*/ 2147483647 w 289"/>
              <a:gd name="T3" fmla="*/ 2147483647 h 193"/>
              <a:gd name="T4" fmla="*/ 2147483647 w 289"/>
              <a:gd name="T5" fmla="*/ 2147483647 h 193"/>
              <a:gd name="T6" fmla="*/ 2147483647 w 289"/>
              <a:gd name="T7" fmla="*/ 2147483647 h 193"/>
              <a:gd name="T8" fmla="*/ 2147483647 w 289"/>
              <a:gd name="T9" fmla="*/ 2147483647 h 193"/>
              <a:gd name="T10" fmla="*/ 2147483647 w 289"/>
              <a:gd name="T11" fmla="*/ 2147483647 h 193"/>
              <a:gd name="T12" fmla="*/ 2147483647 w 289"/>
              <a:gd name="T13" fmla="*/ 0 h 193"/>
              <a:gd name="T14" fmla="*/ 2147483647 w 289"/>
              <a:gd name="T15" fmla="*/ 0 h 193"/>
              <a:gd name="T16" fmla="*/ 2147483647 w 289"/>
              <a:gd name="T17" fmla="*/ 2147483647 h 193"/>
              <a:gd name="T18" fmla="*/ 2147483647 w 289"/>
              <a:gd name="T19" fmla="*/ 2147483647 h 193"/>
              <a:gd name="T20" fmla="*/ 2147483647 w 289"/>
              <a:gd name="T21" fmla="*/ 2147483647 h 193"/>
              <a:gd name="T22" fmla="*/ 0 w 289"/>
              <a:gd name="T23" fmla="*/ 2147483647 h 193"/>
              <a:gd name="T24" fmla="*/ 2147483647 w 289"/>
              <a:gd name="T25" fmla="*/ 2147483647 h 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9"/>
              <a:gd name="T40" fmla="*/ 0 h 193"/>
              <a:gd name="T41" fmla="*/ 289 w 289"/>
              <a:gd name="T42" fmla="*/ 193 h 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9" h="193">
                <a:moveTo>
                  <a:pt x="48" y="144"/>
                </a:moveTo>
                <a:lnTo>
                  <a:pt x="96" y="192"/>
                </a:lnTo>
                <a:lnTo>
                  <a:pt x="192" y="144"/>
                </a:lnTo>
                <a:lnTo>
                  <a:pt x="240" y="192"/>
                </a:lnTo>
                <a:lnTo>
                  <a:pt x="288" y="144"/>
                </a:lnTo>
                <a:lnTo>
                  <a:pt x="288" y="48"/>
                </a:lnTo>
                <a:lnTo>
                  <a:pt x="240" y="0"/>
                </a:lnTo>
                <a:lnTo>
                  <a:pt x="192" y="0"/>
                </a:lnTo>
                <a:lnTo>
                  <a:pt x="144" y="48"/>
                </a:lnTo>
                <a:lnTo>
                  <a:pt x="96" y="48"/>
                </a:lnTo>
                <a:lnTo>
                  <a:pt x="48" y="96"/>
                </a:lnTo>
                <a:lnTo>
                  <a:pt x="0" y="144"/>
                </a:lnTo>
                <a:lnTo>
                  <a:pt x="48" y="144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Freeform 1033"/>
          <p:cNvSpPr>
            <a:spLocks/>
          </p:cNvSpPr>
          <p:nvPr/>
        </p:nvSpPr>
        <p:spPr bwMode="auto">
          <a:xfrm>
            <a:off x="4648200" y="3505200"/>
            <a:ext cx="306388" cy="306388"/>
          </a:xfrm>
          <a:custGeom>
            <a:avLst/>
            <a:gdLst>
              <a:gd name="T0" fmla="*/ 2147483647 w 193"/>
              <a:gd name="T1" fmla="*/ 2147483647 h 193"/>
              <a:gd name="T2" fmla="*/ 2147483647 w 193"/>
              <a:gd name="T3" fmla="*/ 2147483647 h 193"/>
              <a:gd name="T4" fmla="*/ 0 w 193"/>
              <a:gd name="T5" fmla="*/ 2147483647 h 193"/>
              <a:gd name="T6" fmla="*/ 2147483647 w 193"/>
              <a:gd name="T7" fmla="*/ 0 h 193"/>
              <a:gd name="T8" fmla="*/ 2147483647 w 193"/>
              <a:gd name="T9" fmla="*/ 2147483647 h 193"/>
              <a:gd name="T10" fmla="*/ 2147483647 w 193"/>
              <a:gd name="T11" fmla="*/ 2147483647 h 193"/>
              <a:gd name="T12" fmla="*/ 2147483647 w 193"/>
              <a:gd name="T13" fmla="*/ 2147483647 h 193"/>
              <a:gd name="T14" fmla="*/ 2147483647 w 193"/>
              <a:gd name="T15" fmla="*/ 2147483647 h 193"/>
              <a:gd name="T16" fmla="*/ 2147483647 w 193"/>
              <a:gd name="T17" fmla="*/ 2147483647 h 193"/>
              <a:gd name="T18" fmla="*/ 2147483647 w 193"/>
              <a:gd name="T19" fmla="*/ 2147483647 h 193"/>
              <a:gd name="T20" fmla="*/ 2147483647 w 193"/>
              <a:gd name="T21" fmla="*/ 2147483647 h 1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3"/>
              <a:gd name="T34" fmla="*/ 0 h 193"/>
              <a:gd name="T35" fmla="*/ 193 w 193"/>
              <a:gd name="T36" fmla="*/ 193 h 1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3" h="193">
                <a:moveTo>
                  <a:pt x="48" y="192"/>
                </a:moveTo>
                <a:lnTo>
                  <a:pt x="48" y="144"/>
                </a:lnTo>
                <a:lnTo>
                  <a:pt x="0" y="48"/>
                </a:lnTo>
                <a:lnTo>
                  <a:pt x="96" y="0"/>
                </a:lnTo>
                <a:lnTo>
                  <a:pt x="192" y="48"/>
                </a:lnTo>
                <a:lnTo>
                  <a:pt x="192" y="96"/>
                </a:lnTo>
                <a:lnTo>
                  <a:pt x="172" y="92"/>
                </a:lnTo>
                <a:lnTo>
                  <a:pt x="144" y="144"/>
                </a:lnTo>
                <a:lnTo>
                  <a:pt x="132" y="156"/>
                </a:lnTo>
                <a:lnTo>
                  <a:pt x="96" y="192"/>
                </a:lnTo>
                <a:lnTo>
                  <a:pt x="48" y="192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Freeform 1034"/>
          <p:cNvSpPr>
            <a:spLocks/>
          </p:cNvSpPr>
          <p:nvPr/>
        </p:nvSpPr>
        <p:spPr bwMode="auto">
          <a:xfrm>
            <a:off x="4800600" y="3352800"/>
            <a:ext cx="306388" cy="611188"/>
          </a:xfrm>
          <a:custGeom>
            <a:avLst/>
            <a:gdLst>
              <a:gd name="T0" fmla="*/ 0 w 193"/>
              <a:gd name="T1" fmla="*/ 2147483647 h 385"/>
              <a:gd name="T2" fmla="*/ 2147483647 w 193"/>
              <a:gd name="T3" fmla="*/ 0 h 385"/>
              <a:gd name="T4" fmla="*/ 2147483647 w 193"/>
              <a:gd name="T5" fmla="*/ 2147483647 h 385"/>
              <a:gd name="T6" fmla="*/ 2147483647 w 193"/>
              <a:gd name="T7" fmla="*/ 2147483647 h 385"/>
              <a:gd name="T8" fmla="*/ 2147483647 w 193"/>
              <a:gd name="T9" fmla="*/ 2147483647 h 385"/>
              <a:gd name="T10" fmla="*/ 2147483647 w 193"/>
              <a:gd name="T11" fmla="*/ 2147483647 h 385"/>
              <a:gd name="T12" fmla="*/ 2147483647 w 193"/>
              <a:gd name="T13" fmla="*/ 2147483647 h 385"/>
              <a:gd name="T14" fmla="*/ 0 w 193"/>
              <a:gd name="T15" fmla="*/ 2147483647 h 385"/>
              <a:gd name="T16" fmla="*/ 2147483647 w 193"/>
              <a:gd name="T17" fmla="*/ 2147483647 h 385"/>
              <a:gd name="T18" fmla="*/ 2147483647 w 193"/>
              <a:gd name="T19" fmla="*/ 2147483647 h 385"/>
              <a:gd name="T20" fmla="*/ 2147483647 w 193"/>
              <a:gd name="T21" fmla="*/ 2147483647 h 385"/>
              <a:gd name="T22" fmla="*/ 0 w 193"/>
              <a:gd name="T23" fmla="*/ 2147483647 h 3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3"/>
              <a:gd name="T37" fmla="*/ 0 h 385"/>
              <a:gd name="T38" fmla="*/ 193 w 193"/>
              <a:gd name="T39" fmla="*/ 385 h 3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3" h="385">
                <a:moveTo>
                  <a:pt x="0" y="96"/>
                </a:moveTo>
                <a:lnTo>
                  <a:pt x="48" y="0"/>
                </a:lnTo>
                <a:lnTo>
                  <a:pt x="192" y="48"/>
                </a:lnTo>
                <a:lnTo>
                  <a:pt x="192" y="240"/>
                </a:lnTo>
                <a:lnTo>
                  <a:pt x="144" y="336"/>
                </a:lnTo>
                <a:lnTo>
                  <a:pt x="96" y="384"/>
                </a:lnTo>
                <a:lnTo>
                  <a:pt x="48" y="336"/>
                </a:lnTo>
                <a:lnTo>
                  <a:pt x="0" y="288"/>
                </a:lnTo>
                <a:lnTo>
                  <a:pt x="48" y="240"/>
                </a:lnTo>
                <a:lnTo>
                  <a:pt x="48" y="192"/>
                </a:lnTo>
                <a:lnTo>
                  <a:pt x="96" y="144"/>
                </a:lnTo>
                <a:lnTo>
                  <a:pt x="0" y="96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Freeform 1035"/>
          <p:cNvSpPr>
            <a:spLocks/>
          </p:cNvSpPr>
          <p:nvPr/>
        </p:nvSpPr>
        <p:spPr bwMode="auto">
          <a:xfrm>
            <a:off x="4876800" y="2438400"/>
            <a:ext cx="153988" cy="230188"/>
          </a:xfrm>
          <a:custGeom>
            <a:avLst/>
            <a:gdLst>
              <a:gd name="T0" fmla="*/ 2147483647 w 97"/>
              <a:gd name="T1" fmla="*/ 0 h 145"/>
              <a:gd name="T2" fmla="*/ 0 w 97"/>
              <a:gd name="T3" fmla="*/ 2147483647 h 145"/>
              <a:gd name="T4" fmla="*/ 0 w 97"/>
              <a:gd name="T5" fmla="*/ 2147483647 h 145"/>
              <a:gd name="T6" fmla="*/ 2147483647 w 97"/>
              <a:gd name="T7" fmla="*/ 2147483647 h 145"/>
              <a:gd name="T8" fmla="*/ 2147483647 w 97"/>
              <a:gd name="T9" fmla="*/ 2147483647 h 145"/>
              <a:gd name="T10" fmla="*/ 2147483647 w 97"/>
              <a:gd name="T11" fmla="*/ 2147483647 h 145"/>
              <a:gd name="T12" fmla="*/ 2147483647 w 97"/>
              <a:gd name="T13" fmla="*/ 0 h 145"/>
              <a:gd name="T14" fmla="*/ 2147483647 w 97"/>
              <a:gd name="T15" fmla="*/ 0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145"/>
              <a:gd name="T26" fmla="*/ 97 w 97"/>
              <a:gd name="T27" fmla="*/ 145 h 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145">
                <a:moveTo>
                  <a:pt x="48" y="0"/>
                </a:moveTo>
                <a:lnTo>
                  <a:pt x="0" y="48"/>
                </a:lnTo>
                <a:lnTo>
                  <a:pt x="0" y="96"/>
                </a:lnTo>
                <a:lnTo>
                  <a:pt x="48" y="144"/>
                </a:lnTo>
                <a:lnTo>
                  <a:pt x="96" y="96"/>
                </a:lnTo>
                <a:lnTo>
                  <a:pt x="96" y="48"/>
                </a:lnTo>
                <a:lnTo>
                  <a:pt x="96" y="0"/>
                </a:lnTo>
                <a:lnTo>
                  <a:pt x="48" y="0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Freeform 1036"/>
          <p:cNvSpPr>
            <a:spLocks/>
          </p:cNvSpPr>
          <p:nvPr/>
        </p:nvSpPr>
        <p:spPr bwMode="auto">
          <a:xfrm>
            <a:off x="5181600" y="2971800"/>
            <a:ext cx="230188" cy="458788"/>
          </a:xfrm>
          <a:custGeom>
            <a:avLst/>
            <a:gdLst>
              <a:gd name="T0" fmla="*/ 2147483647 w 145"/>
              <a:gd name="T1" fmla="*/ 0 h 289"/>
              <a:gd name="T2" fmla="*/ 0 w 145"/>
              <a:gd name="T3" fmla="*/ 0 h 289"/>
              <a:gd name="T4" fmla="*/ 2147483647 w 145"/>
              <a:gd name="T5" fmla="*/ 2147483647 h 289"/>
              <a:gd name="T6" fmla="*/ 2147483647 w 145"/>
              <a:gd name="T7" fmla="*/ 2147483647 h 289"/>
              <a:gd name="T8" fmla="*/ 2147483647 w 145"/>
              <a:gd name="T9" fmla="*/ 2147483647 h 289"/>
              <a:gd name="T10" fmla="*/ 2147483647 w 145"/>
              <a:gd name="T11" fmla="*/ 2147483647 h 289"/>
              <a:gd name="T12" fmla="*/ 2147483647 w 145"/>
              <a:gd name="T13" fmla="*/ 2147483647 h 289"/>
              <a:gd name="T14" fmla="*/ 2147483647 w 145"/>
              <a:gd name="T15" fmla="*/ 2147483647 h 289"/>
              <a:gd name="T16" fmla="*/ 2147483647 w 145"/>
              <a:gd name="T17" fmla="*/ 0 h 2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"/>
              <a:gd name="T28" fmla="*/ 0 h 289"/>
              <a:gd name="T29" fmla="*/ 145 w 145"/>
              <a:gd name="T30" fmla="*/ 289 h 2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" h="289">
                <a:moveTo>
                  <a:pt x="96" y="0"/>
                </a:moveTo>
                <a:lnTo>
                  <a:pt x="0" y="0"/>
                </a:lnTo>
                <a:lnTo>
                  <a:pt x="48" y="144"/>
                </a:lnTo>
                <a:lnTo>
                  <a:pt x="48" y="192"/>
                </a:lnTo>
                <a:lnTo>
                  <a:pt x="96" y="288"/>
                </a:lnTo>
                <a:lnTo>
                  <a:pt x="144" y="288"/>
                </a:lnTo>
                <a:lnTo>
                  <a:pt x="144" y="240"/>
                </a:lnTo>
                <a:lnTo>
                  <a:pt x="96" y="96"/>
                </a:lnTo>
                <a:lnTo>
                  <a:pt x="96" y="0"/>
                </a:lnTo>
              </a:path>
            </a:pathLst>
          </a:custGeom>
          <a:solidFill>
            <a:srgbClr val="CF0E3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Text Box 1037"/>
          <p:cNvSpPr txBox="1">
            <a:spLocks noChangeArrowheads="1"/>
          </p:cNvSpPr>
          <p:nvPr/>
        </p:nvSpPr>
        <p:spPr bwMode="auto">
          <a:xfrm>
            <a:off x="5867400" y="1905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Argonne</a:t>
            </a:r>
          </a:p>
        </p:txBody>
      </p:sp>
      <p:sp>
        <p:nvSpPr>
          <p:cNvPr id="11276" name="Line 1038"/>
          <p:cNvSpPr>
            <a:spLocks noChangeShapeType="1"/>
          </p:cNvSpPr>
          <p:nvPr/>
        </p:nvSpPr>
        <p:spPr bwMode="auto">
          <a:xfrm flipH="1">
            <a:off x="5029200" y="22860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039"/>
          <p:cNvSpPr txBox="1">
            <a:spLocks noChangeArrowheads="1"/>
          </p:cNvSpPr>
          <p:nvPr/>
        </p:nvSpPr>
        <p:spPr bwMode="auto">
          <a:xfrm>
            <a:off x="6248400" y="2971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Vosges</a:t>
            </a:r>
          </a:p>
        </p:txBody>
      </p:sp>
      <p:sp>
        <p:nvSpPr>
          <p:cNvPr id="11278" name="Line 1040"/>
          <p:cNvSpPr>
            <a:spLocks noChangeShapeType="1"/>
          </p:cNvSpPr>
          <p:nvPr/>
        </p:nvSpPr>
        <p:spPr bwMode="auto">
          <a:xfrm flipH="1">
            <a:off x="5334000" y="3200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041"/>
          <p:cNvSpPr txBox="1">
            <a:spLocks noChangeArrowheads="1"/>
          </p:cNvSpPr>
          <p:nvPr/>
        </p:nvSpPr>
        <p:spPr bwMode="auto">
          <a:xfrm>
            <a:off x="5943600" y="3505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    Bourgogne</a:t>
            </a:r>
          </a:p>
        </p:txBody>
      </p:sp>
      <p:sp>
        <p:nvSpPr>
          <p:cNvPr id="11280" name="Line 1042"/>
          <p:cNvSpPr>
            <a:spLocks noChangeShapeType="1"/>
          </p:cNvSpPr>
          <p:nvPr/>
        </p:nvSpPr>
        <p:spPr bwMode="auto">
          <a:xfrm flipH="1" flipV="1">
            <a:off x="5105400" y="3657600"/>
            <a:ext cx="1143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043"/>
          <p:cNvSpPr txBox="1">
            <a:spLocks noChangeArrowheads="1"/>
          </p:cNvSpPr>
          <p:nvPr/>
        </p:nvSpPr>
        <p:spPr bwMode="auto">
          <a:xfrm>
            <a:off x="914400" y="3429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   Centre</a:t>
            </a:r>
          </a:p>
        </p:txBody>
      </p:sp>
      <p:sp>
        <p:nvSpPr>
          <p:cNvPr id="11282" name="Line 1044"/>
          <p:cNvSpPr>
            <a:spLocks noChangeShapeType="1"/>
          </p:cNvSpPr>
          <p:nvPr/>
        </p:nvSpPr>
        <p:spPr bwMode="auto">
          <a:xfrm>
            <a:off x="2133600" y="3733800"/>
            <a:ext cx="1905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Text Box 1045"/>
          <p:cNvSpPr txBox="1">
            <a:spLocks noChangeArrowheads="1"/>
          </p:cNvSpPr>
          <p:nvPr/>
        </p:nvSpPr>
        <p:spPr bwMode="auto">
          <a:xfrm>
            <a:off x="1219200" y="2590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Nevers</a:t>
            </a:r>
          </a:p>
        </p:txBody>
      </p:sp>
      <p:sp>
        <p:nvSpPr>
          <p:cNvPr id="11284" name="Line 1046"/>
          <p:cNvSpPr>
            <a:spLocks noChangeShapeType="1"/>
          </p:cNvSpPr>
          <p:nvPr/>
        </p:nvSpPr>
        <p:spPr bwMode="auto">
          <a:xfrm>
            <a:off x="2209800" y="2895600"/>
            <a:ext cx="2514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1047"/>
          <p:cNvSpPr>
            <a:spLocks noChangeShapeType="1"/>
          </p:cNvSpPr>
          <p:nvPr/>
        </p:nvSpPr>
        <p:spPr bwMode="auto">
          <a:xfrm>
            <a:off x="4648200" y="38862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Text Box 1048"/>
          <p:cNvSpPr txBox="1">
            <a:spLocks noChangeArrowheads="1"/>
          </p:cNvSpPr>
          <p:nvPr/>
        </p:nvSpPr>
        <p:spPr bwMode="auto">
          <a:xfrm>
            <a:off x="6248400" y="4191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Troncais</a:t>
            </a:r>
          </a:p>
        </p:txBody>
      </p:sp>
      <p:sp>
        <p:nvSpPr>
          <p:cNvPr id="11287" name="Line 1049"/>
          <p:cNvSpPr>
            <a:spLocks noChangeShapeType="1"/>
          </p:cNvSpPr>
          <p:nvPr/>
        </p:nvSpPr>
        <p:spPr bwMode="auto">
          <a:xfrm flipH="1" flipV="1">
            <a:off x="4876800" y="39624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Text Box 1050"/>
          <p:cNvSpPr txBox="1">
            <a:spLocks noChangeArrowheads="1"/>
          </p:cNvSpPr>
          <p:nvPr/>
        </p:nvSpPr>
        <p:spPr bwMode="auto">
          <a:xfrm>
            <a:off x="6324600" y="4724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Allier</a:t>
            </a:r>
          </a:p>
        </p:txBody>
      </p:sp>
      <p:sp>
        <p:nvSpPr>
          <p:cNvPr id="11289" name="Line 1051"/>
          <p:cNvSpPr>
            <a:spLocks noChangeShapeType="1"/>
          </p:cNvSpPr>
          <p:nvPr/>
        </p:nvSpPr>
        <p:spPr bwMode="auto">
          <a:xfrm flipH="1" flipV="1">
            <a:off x="4572000" y="4038600"/>
            <a:ext cx="1828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Text Box 1052"/>
          <p:cNvSpPr txBox="1">
            <a:spLocks noChangeArrowheads="1"/>
          </p:cNvSpPr>
          <p:nvPr/>
        </p:nvSpPr>
        <p:spPr bwMode="auto">
          <a:xfrm>
            <a:off x="1447800" y="4343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ucida Sans" panose="020B0602030504020204" pitchFamily="34" charset="0"/>
              </a:rPr>
              <a:t>Limousin</a:t>
            </a:r>
          </a:p>
        </p:txBody>
      </p:sp>
      <p:sp>
        <p:nvSpPr>
          <p:cNvPr id="11291" name="Line 1053"/>
          <p:cNvSpPr>
            <a:spLocks noChangeShapeType="1"/>
          </p:cNvSpPr>
          <p:nvPr/>
        </p:nvSpPr>
        <p:spPr bwMode="auto">
          <a:xfrm flipV="1">
            <a:off x="2743200" y="4267200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Oak Origins:  United States</a:t>
            </a:r>
          </a:p>
        </p:txBody>
      </p:sp>
      <p:grpSp>
        <p:nvGrpSpPr>
          <p:cNvPr id="12291" name="Group 54"/>
          <p:cNvGrpSpPr>
            <a:grpSpLocks/>
          </p:cNvGrpSpPr>
          <p:nvPr/>
        </p:nvGrpSpPr>
        <p:grpSpPr bwMode="auto">
          <a:xfrm>
            <a:off x="1601788" y="2146300"/>
            <a:ext cx="6323012" cy="3840163"/>
            <a:chOff x="1009" y="1352"/>
            <a:chExt cx="3983" cy="2419"/>
          </a:xfrm>
        </p:grpSpPr>
        <p:sp>
          <p:nvSpPr>
            <p:cNvPr id="12292" name="Freeform 3"/>
            <p:cNvSpPr>
              <a:spLocks/>
            </p:cNvSpPr>
            <p:nvPr/>
          </p:nvSpPr>
          <p:spPr bwMode="auto">
            <a:xfrm>
              <a:off x="4698" y="1352"/>
              <a:ext cx="294" cy="450"/>
            </a:xfrm>
            <a:custGeom>
              <a:avLst/>
              <a:gdLst>
                <a:gd name="T0" fmla="*/ 68 w 294"/>
                <a:gd name="T1" fmla="*/ 14 h 450"/>
                <a:gd name="T2" fmla="*/ 25 w 294"/>
                <a:gd name="T3" fmla="*/ 97 h 450"/>
                <a:gd name="T4" fmla="*/ 46 w 294"/>
                <a:gd name="T5" fmla="*/ 128 h 450"/>
                <a:gd name="T6" fmla="*/ 25 w 294"/>
                <a:gd name="T7" fmla="*/ 165 h 450"/>
                <a:gd name="T8" fmla="*/ 37 w 294"/>
                <a:gd name="T9" fmla="*/ 178 h 450"/>
                <a:gd name="T10" fmla="*/ 29 w 294"/>
                <a:gd name="T11" fmla="*/ 203 h 450"/>
                <a:gd name="T12" fmla="*/ 29 w 294"/>
                <a:gd name="T13" fmla="*/ 245 h 450"/>
                <a:gd name="T14" fmla="*/ 0 w 294"/>
                <a:gd name="T15" fmla="*/ 260 h 450"/>
                <a:gd name="T16" fmla="*/ 11 w 294"/>
                <a:gd name="T17" fmla="*/ 273 h 450"/>
                <a:gd name="T18" fmla="*/ 72 w 294"/>
                <a:gd name="T19" fmla="*/ 430 h 450"/>
                <a:gd name="T20" fmla="*/ 121 w 294"/>
                <a:gd name="T21" fmla="*/ 449 h 450"/>
                <a:gd name="T22" fmla="*/ 118 w 294"/>
                <a:gd name="T23" fmla="*/ 417 h 450"/>
                <a:gd name="T24" fmla="*/ 142 w 294"/>
                <a:gd name="T25" fmla="*/ 392 h 450"/>
                <a:gd name="T26" fmla="*/ 134 w 294"/>
                <a:gd name="T27" fmla="*/ 365 h 450"/>
                <a:gd name="T28" fmla="*/ 194 w 294"/>
                <a:gd name="T29" fmla="*/ 333 h 450"/>
                <a:gd name="T30" fmla="*/ 197 w 294"/>
                <a:gd name="T31" fmla="*/ 290 h 450"/>
                <a:gd name="T32" fmla="*/ 232 w 294"/>
                <a:gd name="T33" fmla="*/ 287 h 450"/>
                <a:gd name="T34" fmla="*/ 260 w 294"/>
                <a:gd name="T35" fmla="*/ 253 h 450"/>
                <a:gd name="T36" fmla="*/ 293 w 294"/>
                <a:gd name="T37" fmla="*/ 231 h 450"/>
                <a:gd name="T38" fmla="*/ 293 w 294"/>
                <a:gd name="T39" fmla="*/ 203 h 450"/>
                <a:gd name="T40" fmla="*/ 247 w 294"/>
                <a:gd name="T41" fmla="*/ 195 h 450"/>
                <a:gd name="T42" fmla="*/ 239 w 294"/>
                <a:gd name="T43" fmla="*/ 164 h 450"/>
                <a:gd name="T44" fmla="*/ 193 w 294"/>
                <a:gd name="T45" fmla="*/ 160 h 450"/>
                <a:gd name="T46" fmla="*/ 155 w 294"/>
                <a:gd name="T47" fmla="*/ 27 h 450"/>
                <a:gd name="T48" fmla="*/ 138 w 294"/>
                <a:gd name="T49" fmla="*/ 0 h 450"/>
                <a:gd name="T50" fmla="*/ 92 w 294"/>
                <a:gd name="T51" fmla="*/ 12 h 450"/>
                <a:gd name="T52" fmla="*/ 83 w 294"/>
                <a:gd name="T53" fmla="*/ 24 h 450"/>
                <a:gd name="T54" fmla="*/ 68 w 294"/>
                <a:gd name="T55" fmla="*/ 14 h 4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4"/>
                <a:gd name="T85" fmla="*/ 0 h 450"/>
                <a:gd name="T86" fmla="*/ 294 w 294"/>
                <a:gd name="T87" fmla="*/ 450 h 4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4" h="450">
                  <a:moveTo>
                    <a:pt x="68" y="14"/>
                  </a:moveTo>
                  <a:lnTo>
                    <a:pt x="25" y="97"/>
                  </a:lnTo>
                  <a:lnTo>
                    <a:pt x="46" y="128"/>
                  </a:lnTo>
                  <a:lnTo>
                    <a:pt x="25" y="165"/>
                  </a:lnTo>
                  <a:lnTo>
                    <a:pt x="37" y="178"/>
                  </a:lnTo>
                  <a:lnTo>
                    <a:pt x="29" y="203"/>
                  </a:lnTo>
                  <a:lnTo>
                    <a:pt x="29" y="245"/>
                  </a:lnTo>
                  <a:lnTo>
                    <a:pt x="0" y="260"/>
                  </a:lnTo>
                  <a:lnTo>
                    <a:pt x="11" y="273"/>
                  </a:lnTo>
                  <a:lnTo>
                    <a:pt x="72" y="430"/>
                  </a:lnTo>
                  <a:lnTo>
                    <a:pt x="121" y="449"/>
                  </a:lnTo>
                  <a:lnTo>
                    <a:pt x="118" y="417"/>
                  </a:lnTo>
                  <a:lnTo>
                    <a:pt x="142" y="392"/>
                  </a:lnTo>
                  <a:lnTo>
                    <a:pt x="134" y="365"/>
                  </a:lnTo>
                  <a:lnTo>
                    <a:pt x="194" y="333"/>
                  </a:lnTo>
                  <a:lnTo>
                    <a:pt x="197" y="290"/>
                  </a:lnTo>
                  <a:lnTo>
                    <a:pt x="232" y="287"/>
                  </a:lnTo>
                  <a:lnTo>
                    <a:pt x="260" y="253"/>
                  </a:lnTo>
                  <a:lnTo>
                    <a:pt x="293" y="231"/>
                  </a:lnTo>
                  <a:lnTo>
                    <a:pt x="293" y="203"/>
                  </a:lnTo>
                  <a:lnTo>
                    <a:pt x="247" y="195"/>
                  </a:lnTo>
                  <a:lnTo>
                    <a:pt x="239" y="164"/>
                  </a:lnTo>
                  <a:lnTo>
                    <a:pt x="193" y="160"/>
                  </a:lnTo>
                  <a:lnTo>
                    <a:pt x="155" y="27"/>
                  </a:lnTo>
                  <a:lnTo>
                    <a:pt x="138" y="0"/>
                  </a:lnTo>
                  <a:lnTo>
                    <a:pt x="92" y="12"/>
                  </a:lnTo>
                  <a:lnTo>
                    <a:pt x="83" y="24"/>
                  </a:lnTo>
                  <a:lnTo>
                    <a:pt x="68" y="14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Freeform 4"/>
            <p:cNvSpPr>
              <a:spLocks/>
            </p:cNvSpPr>
            <p:nvPr/>
          </p:nvSpPr>
          <p:spPr bwMode="auto">
            <a:xfrm>
              <a:off x="4260" y="2239"/>
              <a:ext cx="378" cy="156"/>
            </a:xfrm>
            <a:custGeom>
              <a:avLst/>
              <a:gdLst>
                <a:gd name="T0" fmla="*/ 0 w 378"/>
                <a:gd name="T1" fmla="*/ 53 h 156"/>
                <a:gd name="T2" fmla="*/ 281 w 378"/>
                <a:gd name="T3" fmla="*/ 0 h 156"/>
                <a:gd name="T4" fmla="*/ 327 w 378"/>
                <a:gd name="T5" fmla="*/ 106 h 156"/>
                <a:gd name="T6" fmla="*/ 376 w 378"/>
                <a:gd name="T7" fmla="*/ 95 h 156"/>
                <a:gd name="T8" fmla="*/ 377 w 378"/>
                <a:gd name="T9" fmla="*/ 148 h 156"/>
                <a:gd name="T10" fmla="*/ 338 w 378"/>
                <a:gd name="T11" fmla="*/ 155 h 156"/>
                <a:gd name="T12" fmla="*/ 303 w 378"/>
                <a:gd name="T13" fmla="*/ 120 h 156"/>
                <a:gd name="T14" fmla="*/ 281 w 378"/>
                <a:gd name="T15" fmla="*/ 78 h 156"/>
                <a:gd name="T16" fmla="*/ 277 w 378"/>
                <a:gd name="T17" fmla="*/ 19 h 156"/>
                <a:gd name="T18" fmla="*/ 260 w 378"/>
                <a:gd name="T19" fmla="*/ 49 h 156"/>
                <a:gd name="T20" fmla="*/ 280 w 378"/>
                <a:gd name="T21" fmla="*/ 137 h 156"/>
                <a:gd name="T22" fmla="*/ 197 w 378"/>
                <a:gd name="T23" fmla="*/ 149 h 156"/>
                <a:gd name="T24" fmla="*/ 194 w 378"/>
                <a:gd name="T25" fmla="*/ 85 h 156"/>
                <a:gd name="T26" fmla="*/ 144 w 378"/>
                <a:gd name="T27" fmla="*/ 57 h 156"/>
                <a:gd name="T28" fmla="*/ 101 w 378"/>
                <a:gd name="T29" fmla="*/ 50 h 156"/>
                <a:gd name="T30" fmla="*/ 11 w 378"/>
                <a:gd name="T31" fmla="*/ 95 h 156"/>
                <a:gd name="T32" fmla="*/ 0 w 378"/>
                <a:gd name="T33" fmla="*/ 53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8"/>
                <a:gd name="T52" fmla="*/ 0 h 156"/>
                <a:gd name="T53" fmla="*/ 378 w 378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8" h="156">
                  <a:moveTo>
                    <a:pt x="0" y="53"/>
                  </a:moveTo>
                  <a:lnTo>
                    <a:pt x="281" y="0"/>
                  </a:lnTo>
                  <a:lnTo>
                    <a:pt x="327" y="106"/>
                  </a:lnTo>
                  <a:lnTo>
                    <a:pt x="376" y="95"/>
                  </a:lnTo>
                  <a:lnTo>
                    <a:pt x="377" y="148"/>
                  </a:lnTo>
                  <a:lnTo>
                    <a:pt x="338" y="155"/>
                  </a:lnTo>
                  <a:lnTo>
                    <a:pt x="303" y="120"/>
                  </a:lnTo>
                  <a:lnTo>
                    <a:pt x="281" y="78"/>
                  </a:lnTo>
                  <a:lnTo>
                    <a:pt x="277" y="19"/>
                  </a:lnTo>
                  <a:lnTo>
                    <a:pt x="260" y="49"/>
                  </a:lnTo>
                  <a:lnTo>
                    <a:pt x="280" y="137"/>
                  </a:lnTo>
                  <a:lnTo>
                    <a:pt x="197" y="149"/>
                  </a:lnTo>
                  <a:lnTo>
                    <a:pt x="194" y="85"/>
                  </a:lnTo>
                  <a:lnTo>
                    <a:pt x="144" y="57"/>
                  </a:lnTo>
                  <a:lnTo>
                    <a:pt x="101" y="50"/>
                  </a:lnTo>
                  <a:lnTo>
                    <a:pt x="11" y="95"/>
                  </a:lnTo>
                  <a:lnTo>
                    <a:pt x="0" y="5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5"/>
            <p:cNvSpPr>
              <a:spLocks/>
            </p:cNvSpPr>
            <p:nvPr/>
          </p:nvSpPr>
          <p:spPr bwMode="auto">
            <a:xfrm>
              <a:off x="1177" y="1386"/>
              <a:ext cx="498" cy="366"/>
            </a:xfrm>
            <a:custGeom>
              <a:avLst/>
              <a:gdLst>
                <a:gd name="T0" fmla="*/ 126 w 498"/>
                <a:gd name="T1" fmla="*/ 0 h 366"/>
                <a:gd name="T2" fmla="*/ 228 w 498"/>
                <a:gd name="T3" fmla="*/ 28 h 366"/>
                <a:gd name="T4" fmla="*/ 306 w 498"/>
                <a:gd name="T5" fmla="*/ 46 h 366"/>
                <a:gd name="T6" fmla="*/ 344 w 498"/>
                <a:gd name="T7" fmla="*/ 54 h 366"/>
                <a:gd name="T8" fmla="*/ 383 w 498"/>
                <a:gd name="T9" fmla="*/ 60 h 366"/>
                <a:gd name="T10" fmla="*/ 435 w 498"/>
                <a:gd name="T11" fmla="*/ 70 h 366"/>
                <a:gd name="T12" fmla="*/ 497 w 498"/>
                <a:gd name="T13" fmla="*/ 81 h 366"/>
                <a:gd name="T14" fmla="*/ 457 w 498"/>
                <a:gd name="T15" fmla="*/ 365 h 366"/>
                <a:gd name="T16" fmla="*/ 264 w 498"/>
                <a:gd name="T17" fmla="*/ 324 h 366"/>
                <a:gd name="T18" fmla="*/ 237 w 498"/>
                <a:gd name="T19" fmla="*/ 342 h 366"/>
                <a:gd name="T20" fmla="*/ 202 w 498"/>
                <a:gd name="T21" fmla="*/ 315 h 366"/>
                <a:gd name="T22" fmla="*/ 172 w 498"/>
                <a:gd name="T23" fmla="*/ 342 h 366"/>
                <a:gd name="T24" fmla="*/ 144 w 498"/>
                <a:gd name="T25" fmla="*/ 319 h 366"/>
                <a:gd name="T26" fmla="*/ 64 w 498"/>
                <a:gd name="T27" fmla="*/ 315 h 366"/>
                <a:gd name="T28" fmla="*/ 75 w 498"/>
                <a:gd name="T29" fmla="*/ 268 h 366"/>
                <a:gd name="T30" fmla="*/ 18 w 498"/>
                <a:gd name="T31" fmla="*/ 264 h 366"/>
                <a:gd name="T32" fmla="*/ 12 w 498"/>
                <a:gd name="T33" fmla="*/ 238 h 366"/>
                <a:gd name="T34" fmla="*/ 23 w 498"/>
                <a:gd name="T35" fmla="*/ 210 h 366"/>
                <a:gd name="T36" fmla="*/ 9 w 498"/>
                <a:gd name="T37" fmla="*/ 184 h 366"/>
                <a:gd name="T38" fmla="*/ 11 w 498"/>
                <a:gd name="T39" fmla="*/ 113 h 366"/>
                <a:gd name="T40" fmla="*/ 0 w 498"/>
                <a:gd name="T41" fmla="*/ 59 h 366"/>
                <a:gd name="T42" fmla="*/ 7 w 498"/>
                <a:gd name="T43" fmla="*/ 38 h 366"/>
                <a:gd name="T44" fmla="*/ 32 w 498"/>
                <a:gd name="T45" fmla="*/ 46 h 366"/>
                <a:gd name="T46" fmla="*/ 58 w 498"/>
                <a:gd name="T47" fmla="*/ 78 h 366"/>
                <a:gd name="T48" fmla="*/ 107 w 498"/>
                <a:gd name="T49" fmla="*/ 85 h 366"/>
                <a:gd name="T50" fmla="*/ 120 w 498"/>
                <a:gd name="T51" fmla="*/ 112 h 366"/>
                <a:gd name="T52" fmla="*/ 96 w 498"/>
                <a:gd name="T53" fmla="*/ 112 h 366"/>
                <a:gd name="T54" fmla="*/ 93 w 498"/>
                <a:gd name="T55" fmla="*/ 134 h 366"/>
                <a:gd name="T56" fmla="*/ 107 w 498"/>
                <a:gd name="T57" fmla="*/ 137 h 366"/>
                <a:gd name="T58" fmla="*/ 113 w 498"/>
                <a:gd name="T59" fmla="*/ 159 h 366"/>
                <a:gd name="T60" fmla="*/ 84 w 498"/>
                <a:gd name="T61" fmla="*/ 176 h 366"/>
                <a:gd name="T62" fmla="*/ 84 w 498"/>
                <a:gd name="T63" fmla="*/ 191 h 366"/>
                <a:gd name="T64" fmla="*/ 117 w 498"/>
                <a:gd name="T65" fmla="*/ 191 h 366"/>
                <a:gd name="T66" fmla="*/ 126 w 498"/>
                <a:gd name="T67" fmla="*/ 152 h 366"/>
                <a:gd name="T68" fmla="*/ 151 w 498"/>
                <a:gd name="T69" fmla="*/ 129 h 366"/>
                <a:gd name="T70" fmla="*/ 120 w 498"/>
                <a:gd name="T71" fmla="*/ 67 h 366"/>
                <a:gd name="T72" fmla="*/ 140 w 498"/>
                <a:gd name="T73" fmla="*/ 47 h 366"/>
                <a:gd name="T74" fmla="*/ 126 w 498"/>
                <a:gd name="T75" fmla="*/ 0 h 3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8"/>
                <a:gd name="T115" fmla="*/ 0 h 366"/>
                <a:gd name="T116" fmla="*/ 498 w 498"/>
                <a:gd name="T117" fmla="*/ 366 h 3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8" h="366">
                  <a:moveTo>
                    <a:pt x="126" y="0"/>
                  </a:moveTo>
                  <a:lnTo>
                    <a:pt x="228" y="28"/>
                  </a:lnTo>
                  <a:lnTo>
                    <a:pt x="306" y="46"/>
                  </a:lnTo>
                  <a:lnTo>
                    <a:pt x="344" y="54"/>
                  </a:lnTo>
                  <a:lnTo>
                    <a:pt x="383" y="60"/>
                  </a:lnTo>
                  <a:lnTo>
                    <a:pt x="435" y="70"/>
                  </a:lnTo>
                  <a:lnTo>
                    <a:pt x="497" y="81"/>
                  </a:lnTo>
                  <a:lnTo>
                    <a:pt x="457" y="365"/>
                  </a:lnTo>
                  <a:lnTo>
                    <a:pt x="264" y="324"/>
                  </a:lnTo>
                  <a:lnTo>
                    <a:pt x="237" y="342"/>
                  </a:lnTo>
                  <a:lnTo>
                    <a:pt x="202" y="315"/>
                  </a:lnTo>
                  <a:lnTo>
                    <a:pt x="172" y="342"/>
                  </a:lnTo>
                  <a:lnTo>
                    <a:pt x="144" y="319"/>
                  </a:lnTo>
                  <a:lnTo>
                    <a:pt x="64" y="315"/>
                  </a:lnTo>
                  <a:lnTo>
                    <a:pt x="75" y="268"/>
                  </a:lnTo>
                  <a:lnTo>
                    <a:pt x="18" y="264"/>
                  </a:lnTo>
                  <a:lnTo>
                    <a:pt x="12" y="238"/>
                  </a:lnTo>
                  <a:lnTo>
                    <a:pt x="23" y="210"/>
                  </a:lnTo>
                  <a:lnTo>
                    <a:pt x="9" y="184"/>
                  </a:lnTo>
                  <a:lnTo>
                    <a:pt x="11" y="113"/>
                  </a:lnTo>
                  <a:lnTo>
                    <a:pt x="0" y="59"/>
                  </a:lnTo>
                  <a:lnTo>
                    <a:pt x="7" y="38"/>
                  </a:lnTo>
                  <a:lnTo>
                    <a:pt x="32" y="46"/>
                  </a:lnTo>
                  <a:lnTo>
                    <a:pt x="58" y="78"/>
                  </a:lnTo>
                  <a:lnTo>
                    <a:pt x="107" y="85"/>
                  </a:lnTo>
                  <a:lnTo>
                    <a:pt x="120" y="112"/>
                  </a:lnTo>
                  <a:lnTo>
                    <a:pt x="96" y="112"/>
                  </a:lnTo>
                  <a:lnTo>
                    <a:pt x="93" y="134"/>
                  </a:lnTo>
                  <a:lnTo>
                    <a:pt x="107" y="137"/>
                  </a:lnTo>
                  <a:lnTo>
                    <a:pt x="113" y="159"/>
                  </a:lnTo>
                  <a:lnTo>
                    <a:pt x="84" y="176"/>
                  </a:lnTo>
                  <a:lnTo>
                    <a:pt x="84" y="191"/>
                  </a:lnTo>
                  <a:lnTo>
                    <a:pt x="117" y="191"/>
                  </a:lnTo>
                  <a:lnTo>
                    <a:pt x="126" y="152"/>
                  </a:lnTo>
                  <a:lnTo>
                    <a:pt x="151" y="129"/>
                  </a:lnTo>
                  <a:lnTo>
                    <a:pt x="120" y="67"/>
                  </a:lnTo>
                  <a:lnTo>
                    <a:pt x="140" y="47"/>
                  </a:lnTo>
                  <a:lnTo>
                    <a:pt x="126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6"/>
            <p:cNvSpPr>
              <a:spLocks/>
            </p:cNvSpPr>
            <p:nvPr/>
          </p:nvSpPr>
          <p:spPr bwMode="auto">
            <a:xfrm>
              <a:off x="1059" y="1650"/>
              <a:ext cx="622" cy="475"/>
            </a:xfrm>
            <a:custGeom>
              <a:avLst/>
              <a:gdLst>
                <a:gd name="T0" fmla="*/ 136 w 622"/>
                <a:gd name="T1" fmla="*/ 0 h 475"/>
                <a:gd name="T2" fmla="*/ 118 w 622"/>
                <a:gd name="T3" fmla="*/ 10 h 475"/>
                <a:gd name="T4" fmla="*/ 106 w 622"/>
                <a:gd name="T5" fmla="*/ 52 h 475"/>
                <a:gd name="T6" fmla="*/ 95 w 622"/>
                <a:gd name="T7" fmla="*/ 87 h 475"/>
                <a:gd name="T8" fmla="*/ 87 w 622"/>
                <a:gd name="T9" fmla="*/ 115 h 475"/>
                <a:gd name="T10" fmla="*/ 76 w 622"/>
                <a:gd name="T11" fmla="*/ 146 h 475"/>
                <a:gd name="T12" fmla="*/ 63 w 622"/>
                <a:gd name="T13" fmla="*/ 176 h 475"/>
                <a:gd name="T14" fmla="*/ 46 w 622"/>
                <a:gd name="T15" fmla="*/ 210 h 475"/>
                <a:gd name="T16" fmla="*/ 24 w 622"/>
                <a:gd name="T17" fmla="*/ 249 h 475"/>
                <a:gd name="T18" fmla="*/ 0 w 622"/>
                <a:gd name="T19" fmla="*/ 287 h 475"/>
                <a:gd name="T20" fmla="*/ 0 w 622"/>
                <a:gd name="T21" fmla="*/ 369 h 475"/>
                <a:gd name="T22" fmla="*/ 348 w 622"/>
                <a:gd name="T23" fmla="*/ 441 h 475"/>
                <a:gd name="T24" fmla="*/ 509 w 622"/>
                <a:gd name="T25" fmla="*/ 474 h 475"/>
                <a:gd name="T26" fmla="*/ 543 w 622"/>
                <a:gd name="T27" fmla="*/ 309 h 475"/>
                <a:gd name="T28" fmla="*/ 564 w 622"/>
                <a:gd name="T29" fmla="*/ 295 h 475"/>
                <a:gd name="T30" fmla="*/ 544 w 622"/>
                <a:gd name="T31" fmla="*/ 259 h 475"/>
                <a:gd name="T32" fmla="*/ 554 w 622"/>
                <a:gd name="T33" fmla="*/ 221 h 475"/>
                <a:gd name="T34" fmla="*/ 621 w 622"/>
                <a:gd name="T35" fmla="*/ 158 h 475"/>
                <a:gd name="T36" fmla="*/ 575 w 622"/>
                <a:gd name="T37" fmla="*/ 101 h 475"/>
                <a:gd name="T38" fmla="*/ 382 w 622"/>
                <a:gd name="T39" fmla="*/ 60 h 475"/>
                <a:gd name="T40" fmla="*/ 355 w 622"/>
                <a:gd name="T41" fmla="*/ 77 h 475"/>
                <a:gd name="T42" fmla="*/ 320 w 622"/>
                <a:gd name="T43" fmla="*/ 49 h 475"/>
                <a:gd name="T44" fmla="*/ 290 w 622"/>
                <a:gd name="T45" fmla="*/ 78 h 475"/>
                <a:gd name="T46" fmla="*/ 260 w 622"/>
                <a:gd name="T47" fmla="*/ 49 h 475"/>
                <a:gd name="T48" fmla="*/ 183 w 622"/>
                <a:gd name="T49" fmla="*/ 51 h 475"/>
                <a:gd name="T50" fmla="*/ 193 w 622"/>
                <a:gd name="T51" fmla="*/ 4 h 475"/>
                <a:gd name="T52" fmla="*/ 136 w 622"/>
                <a:gd name="T53" fmla="*/ 0 h 4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2"/>
                <a:gd name="T82" fmla="*/ 0 h 475"/>
                <a:gd name="T83" fmla="*/ 622 w 622"/>
                <a:gd name="T84" fmla="*/ 475 h 4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2" h="475">
                  <a:moveTo>
                    <a:pt x="136" y="0"/>
                  </a:moveTo>
                  <a:lnTo>
                    <a:pt x="118" y="10"/>
                  </a:lnTo>
                  <a:lnTo>
                    <a:pt x="106" y="52"/>
                  </a:lnTo>
                  <a:lnTo>
                    <a:pt x="95" y="87"/>
                  </a:lnTo>
                  <a:lnTo>
                    <a:pt x="87" y="115"/>
                  </a:lnTo>
                  <a:lnTo>
                    <a:pt x="76" y="146"/>
                  </a:lnTo>
                  <a:lnTo>
                    <a:pt x="63" y="176"/>
                  </a:lnTo>
                  <a:lnTo>
                    <a:pt x="46" y="210"/>
                  </a:lnTo>
                  <a:lnTo>
                    <a:pt x="24" y="249"/>
                  </a:lnTo>
                  <a:lnTo>
                    <a:pt x="0" y="287"/>
                  </a:lnTo>
                  <a:lnTo>
                    <a:pt x="0" y="369"/>
                  </a:lnTo>
                  <a:lnTo>
                    <a:pt x="348" y="441"/>
                  </a:lnTo>
                  <a:lnTo>
                    <a:pt x="509" y="474"/>
                  </a:lnTo>
                  <a:lnTo>
                    <a:pt x="543" y="309"/>
                  </a:lnTo>
                  <a:lnTo>
                    <a:pt x="564" y="295"/>
                  </a:lnTo>
                  <a:lnTo>
                    <a:pt x="544" y="259"/>
                  </a:lnTo>
                  <a:lnTo>
                    <a:pt x="554" y="221"/>
                  </a:lnTo>
                  <a:lnTo>
                    <a:pt x="621" y="158"/>
                  </a:lnTo>
                  <a:lnTo>
                    <a:pt x="575" y="101"/>
                  </a:lnTo>
                  <a:lnTo>
                    <a:pt x="382" y="60"/>
                  </a:lnTo>
                  <a:lnTo>
                    <a:pt x="355" y="77"/>
                  </a:lnTo>
                  <a:lnTo>
                    <a:pt x="320" y="49"/>
                  </a:lnTo>
                  <a:lnTo>
                    <a:pt x="290" y="78"/>
                  </a:lnTo>
                  <a:lnTo>
                    <a:pt x="260" y="49"/>
                  </a:lnTo>
                  <a:lnTo>
                    <a:pt x="183" y="51"/>
                  </a:lnTo>
                  <a:lnTo>
                    <a:pt x="193" y="4"/>
                  </a:lnTo>
                  <a:lnTo>
                    <a:pt x="136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7"/>
            <p:cNvSpPr>
              <a:spLocks/>
            </p:cNvSpPr>
            <p:nvPr/>
          </p:nvSpPr>
          <p:spPr bwMode="auto">
            <a:xfrm>
              <a:off x="1009" y="2016"/>
              <a:ext cx="655" cy="1012"/>
            </a:xfrm>
            <a:custGeom>
              <a:avLst/>
              <a:gdLst>
                <a:gd name="T0" fmla="*/ 50 w 655"/>
                <a:gd name="T1" fmla="*/ 0 h 1012"/>
                <a:gd name="T2" fmla="*/ 351 w 655"/>
                <a:gd name="T3" fmla="*/ 61 h 1012"/>
                <a:gd name="T4" fmla="*/ 285 w 655"/>
                <a:gd name="T5" fmla="*/ 358 h 1012"/>
                <a:gd name="T6" fmla="*/ 624 w 655"/>
                <a:gd name="T7" fmla="*/ 811 h 1012"/>
                <a:gd name="T8" fmla="*/ 654 w 655"/>
                <a:gd name="T9" fmla="*/ 869 h 1012"/>
                <a:gd name="T10" fmla="*/ 622 w 655"/>
                <a:gd name="T11" fmla="*/ 897 h 1012"/>
                <a:gd name="T12" fmla="*/ 601 w 655"/>
                <a:gd name="T13" fmla="*/ 947 h 1012"/>
                <a:gd name="T14" fmla="*/ 582 w 655"/>
                <a:gd name="T15" fmla="*/ 976 h 1012"/>
                <a:gd name="T16" fmla="*/ 603 w 655"/>
                <a:gd name="T17" fmla="*/ 1003 h 1012"/>
                <a:gd name="T18" fmla="*/ 568 w 655"/>
                <a:gd name="T19" fmla="*/ 1011 h 1012"/>
                <a:gd name="T20" fmla="*/ 369 w 655"/>
                <a:gd name="T21" fmla="*/ 1004 h 1012"/>
                <a:gd name="T22" fmla="*/ 356 w 655"/>
                <a:gd name="T23" fmla="*/ 946 h 1012"/>
                <a:gd name="T24" fmla="*/ 321 w 655"/>
                <a:gd name="T25" fmla="*/ 902 h 1012"/>
                <a:gd name="T26" fmla="*/ 296 w 655"/>
                <a:gd name="T27" fmla="*/ 887 h 1012"/>
                <a:gd name="T28" fmla="*/ 289 w 655"/>
                <a:gd name="T29" fmla="*/ 856 h 1012"/>
                <a:gd name="T30" fmla="*/ 268 w 655"/>
                <a:gd name="T31" fmla="*/ 839 h 1012"/>
                <a:gd name="T32" fmla="*/ 247 w 655"/>
                <a:gd name="T33" fmla="*/ 818 h 1012"/>
                <a:gd name="T34" fmla="*/ 240 w 655"/>
                <a:gd name="T35" fmla="*/ 795 h 1012"/>
                <a:gd name="T36" fmla="*/ 221 w 655"/>
                <a:gd name="T37" fmla="*/ 779 h 1012"/>
                <a:gd name="T38" fmla="*/ 190 w 655"/>
                <a:gd name="T39" fmla="*/ 788 h 1012"/>
                <a:gd name="T40" fmla="*/ 155 w 655"/>
                <a:gd name="T41" fmla="*/ 775 h 1012"/>
                <a:gd name="T42" fmla="*/ 155 w 655"/>
                <a:gd name="T43" fmla="*/ 762 h 1012"/>
                <a:gd name="T44" fmla="*/ 154 w 655"/>
                <a:gd name="T45" fmla="*/ 734 h 1012"/>
                <a:gd name="T46" fmla="*/ 140 w 655"/>
                <a:gd name="T47" fmla="*/ 704 h 1012"/>
                <a:gd name="T48" fmla="*/ 138 w 655"/>
                <a:gd name="T49" fmla="*/ 679 h 1012"/>
                <a:gd name="T50" fmla="*/ 123 w 655"/>
                <a:gd name="T51" fmla="*/ 656 h 1012"/>
                <a:gd name="T52" fmla="*/ 127 w 655"/>
                <a:gd name="T53" fmla="*/ 635 h 1012"/>
                <a:gd name="T54" fmla="*/ 84 w 655"/>
                <a:gd name="T55" fmla="*/ 583 h 1012"/>
                <a:gd name="T56" fmla="*/ 84 w 655"/>
                <a:gd name="T57" fmla="*/ 554 h 1012"/>
                <a:gd name="T58" fmla="*/ 106 w 655"/>
                <a:gd name="T59" fmla="*/ 543 h 1012"/>
                <a:gd name="T60" fmla="*/ 106 w 655"/>
                <a:gd name="T61" fmla="*/ 525 h 1012"/>
                <a:gd name="T62" fmla="*/ 84 w 655"/>
                <a:gd name="T63" fmla="*/ 519 h 1012"/>
                <a:gd name="T64" fmla="*/ 74 w 655"/>
                <a:gd name="T65" fmla="*/ 491 h 1012"/>
                <a:gd name="T66" fmla="*/ 63 w 655"/>
                <a:gd name="T67" fmla="*/ 442 h 1012"/>
                <a:gd name="T68" fmla="*/ 95 w 655"/>
                <a:gd name="T69" fmla="*/ 469 h 1012"/>
                <a:gd name="T70" fmla="*/ 82 w 655"/>
                <a:gd name="T71" fmla="*/ 434 h 1012"/>
                <a:gd name="T72" fmla="*/ 106 w 655"/>
                <a:gd name="T73" fmla="*/ 434 h 1012"/>
                <a:gd name="T74" fmla="*/ 106 w 655"/>
                <a:gd name="T75" fmla="*/ 409 h 1012"/>
                <a:gd name="T76" fmla="*/ 82 w 655"/>
                <a:gd name="T77" fmla="*/ 392 h 1012"/>
                <a:gd name="T78" fmla="*/ 71 w 655"/>
                <a:gd name="T79" fmla="*/ 416 h 1012"/>
                <a:gd name="T80" fmla="*/ 50 w 655"/>
                <a:gd name="T81" fmla="*/ 407 h 1012"/>
                <a:gd name="T82" fmla="*/ 8 w 655"/>
                <a:gd name="T83" fmla="*/ 294 h 1012"/>
                <a:gd name="T84" fmla="*/ 19 w 655"/>
                <a:gd name="T85" fmla="*/ 213 h 1012"/>
                <a:gd name="T86" fmla="*/ 0 w 655"/>
                <a:gd name="T87" fmla="*/ 167 h 1012"/>
                <a:gd name="T88" fmla="*/ 10 w 655"/>
                <a:gd name="T89" fmla="*/ 132 h 1012"/>
                <a:gd name="T90" fmla="*/ 31 w 655"/>
                <a:gd name="T91" fmla="*/ 125 h 1012"/>
                <a:gd name="T92" fmla="*/ 50 w 655"/>
                <a:gd name="T93" fmla="*/ 69 h 1012"/>
                <a:gd name="T94" fmla="*/ 50 w 655"/>
                <a:gd name="T95" fmla="*/ 0 h 10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5"/>
                <a:gd name="T145" fmla="*/ 0 h 1012"/>
                <a:gd name="T146" fmla="*/ 655 w 655"/>
                <a:gd name="T147" fmla="*/ 1012 h 10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5" h="1012">
                  <a:moveTo>
                    <a:pt x="50" y="0"/>
                  </a:moveTo>
                  <a:lnTo>
                    <a:pt x="351" y="61"/>
                  </a:lnTo>
                  <a:lnTo>
                    <a:pt x="285" y="358"/>
                  </a:lnTo>
                  <a:lnTo>
                    <a:pt x="624" y="811"/>
                  </a:lnTo>
                  <a:lnTo>
                    <a:pt x="654" y="869"/>
                  </a:lnTo>
                  <a:lnTo>
                    <a:pt x="622" y="897"/>
                  </a:lnTo>
                  <a:lnTo>
                    <a:pt x="601" y="947"/>
                  </a:lnTo>
                  <a:lnTo>
                    <a:pt x="582" y="976"/>
                  </a:lnTo>
                  <a:lnTo>
                    <a:pt x="603" y="1003"/>
                  </a:lnTo>
                  <a:lnTo>
                    <a:pt x="568" y="1011"/>
                  </a:lnTo>
                  <a:lnTo>
                    <a:pt x="369" y="1004"/>
                  </a:lnTo>
                  <a:lnTo>
                    <a:pt x="356" y="946"/>
                  </a:lnTo>
                  <a:lnTo>
                    <a:pt x="321" y="902"/>
                  </a:lnTo>
                  <a:lnTo>
                    <a:pt x="296" y="887"/>
                  </a:lnTo>
                  <a:lnTo>
                    <a:pt x="289" y="856"/>
                  </a:lnTo>
                  <a:lnTo>
                    <a:pt x="268" y="839"/>
                  </a:lnTo>
                  <a:lnTo>
                    <a:pt x="247" y="818"/>
                  </a:lnTo>
                  <a:lnTo>
                    <a:pt x="240" y="795"/>
                  </a:lnTo>
                  <a:lnTo>
                    <a:pt x="221" y="779"/>
                  </a:lnTo>
                  <a:lnTo>
                    <a:pt x="190" y="788"/>
                  </a:lnTo>
                  <a:lnTo>
                    <a:pt x="155" y="775"/>
                  </a:lnTo>
                  <a:lnTo>
                    <a:pt x="155" y="762"/>
                  </a:lnTo>
                  <a:lnTo>
                    <a:pt x="154" y="734"/>
                  </a:lnTo>
                  <a:lnTo>
                    <a:pt x="140" y="704"/>
                  </a:lnTo>
                  <a:lnTo>
                    <a:pt x="138" y="679"/>
                  </a:lnTo>
                  <a:lnTo>
                    <a:pt x="123" y="656"/>
                  </a:lnTo>
                  <a:lnTo>
                    <a:pt x="127" y="635"/>
                  </a:lnTo>
                  <a:lnTo>
                    <a:pt x="84" y="583"/>
                  </a:lnTo>
                  <a:lnTo>
                    <a:pt x="84" y="554"/>
                  </a:lnTo>
                  <a:lnTo>
                    <a:pt x="106" y="543"/>
                  </a:lnTo>
                  <a:lnTo>
                    <a:pt x="106" y="525"/>
                  </a:lnTo>
                  <a:lnTo>
                    <a:pt x="84" y="519"/>
                  </a:lnTo>
                  <a:lnTo>
                    <a:pt x="74" y="491"/>
                  </a:lnTo>
                  <a:lnTo>
                    <a:pt x="63" y="442"/>
                  </a:lnTo>
                  <a:lnTo>
                    <a:pt x="95" y="469"/>
                  </a:lnTo>
                  <a:lnTo>
                    <a:pt x="82" y="434"/>
                  </a:lnTo>
                  <a:lnTo>
                    <a:pt x="106" y="434"/>
                  </a:lnTo>
                  <a:lnTo>
                    <a:pt x="106" y="409"/>
                  </a:lnTo>
                  <a:lnTo>
                    <a:pt x="82" y="392"/>
                  </a:lnTo>
                  <a:lnTo>
                    <a:pt x="71" y="416"/>
                  </a:lnTo>
                  <a:lnTo>
                    <a:pt x="50" y="407"/>
                  </a:lnTo>
                  <a:lnTo>
                    <a:pt x="8" y="294"/>
                  </a:lnTo>
                  <a:lnTo>
                    <a:pt x="19" y="213"/>
                  </a:lnTo>
                  <a:lnTo>
                    <a:pt x="0" y="167"/>
                  </a:lnTo>
                  <a:lnTo>
                    <a:pt x="10" y="132"/>
                  </a:lnTo>
                  <a:lnTo>
                    <a:pt x="31" y="125"/>
                  </a:lnTo>
                  <a:lnTo>
                    <a:pt x="50" y="69"/>
                  </a:lnTo>
                  <a:lnTo>
                    <a:pt x="5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8"/>
            <p:cNvSpPr>
              <a:spLocks/>
            </p:cNvSpPr>
            <p:nvPr/>
          </p:nvSpPr>
          <p:spPr bwMode="auto">
            <a:xfrm>
              <a:off x="1294" y="2079"/>
              <a:ext cx="496" cy="749"/>
            </a:xfrm>
            <a:custGeom>
              <a:avLst/>
              <a:gdLst>
                <a:gd name="T0" fmla="*/ 63 w 496"/>
                <a:gd name="T1" fmla="*/ 0 h 749"/>
                <a:gd name="T2" fmla="*/ 0 w 496"/>
                <a:gd name="T3" fmla="*/ 297 h 749"/>
                <a:gd name="T4" fmla="*/ 337 w 496"/>
                <a:gd name="T5" fmla="*/ 748 h 749"/>
                <a:gd name="T6" fmla="*/ 358 w 496"/>
                <a:gd name="T7" fmla="*/ 729 h 749"/>
                <a:gd name="T8" fmla="*/ 357 w 496"/>
                <a:gd name="T9" fmla="*/ 639 h 749"/>
                <a:gd name="T10" fmla="*/ 399 w 496"/>
                <a:gd name="T11" fmla="*/ 646 h 749"/>
                <a:gd name="T12" fmla="*/ 442 w 496"/>
                <a:gd name="T13" fmla="*/ 372 h 749"/>
                <a:gd name="T14" fmla="*/ 471 w 496"/>
                <a:gd name="T15" fmla="*/ 186 h 749"/>
                <a:gd name="T16" fmla="*/ 480 w 496"/>
                <a:gd name="T17" fmla="*/ 130 h 749"/>
                <a:gd name="T18" fmla="*/ 495 w 496"/>
                <a:gd name="T19" fmla="*/ 80 h 749"/>
                <a:gd name="T20" fmla="*/ 273 w 496"/>
                <a:gd name="T21" fmla="*/ 45 h 749"/>
                <a:gd name="T22" fmla="*/ 63 w 496"/>
                <a:gd name="T23" fmla="*/ 0 h 7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6"/>
                <a:gd name="T37" fmla="*/ 0 h 749"/>
                <a:gd name="T38" fmla="*/ 496 w 496"/>
                <a:gd name="T39" fmla="*/ 749 h 7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6" h="749">
                  <a:moveTo>
                    <a:pt x="63" y="0"/>
                  </a:moveTo>
                  <a:lnTo>
                    <a:pt x="0" y="297"/>
                  </a:lnTo>
                  <a:lnTo>
                    <a:pt x="337" y="748"/>
                  </a:lnTo>
                  <a:lnTo>
                    <a:pt x="358" y="729"/>
                  </a:lnTo>
                  <a:lnTo>
                    <a:pt x="357" y="639"/>
                  </a:lnTo>
                  <a:lnTo>
                    <a:pt x="399" y="646"/>
                  </a:lnTo>
                  <a:lnTo>
                    <a:pt x="442" y="372"/>
                  </a:lnTo>
                  <a:lnTo>
                    <a:pt x="471" y="186"/>
                  </a:lnTo>
                  <a:lnTo>
                    <a:pt x="480" y="130"/>
                  </a:lnTo>
                  <a:lnTo>
                    <a:pt x="495" y="80"/>
                  </a:lnTo>
                  <a:lnTo>
                    <a:pt x="273" y="45"/>
                  </a:lnTo>
                  <a:lnTo>
                    <a:pt x="6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9"/>
            <p:cNvSpPr>
              <a:spLocks/>
            </p:cNvSpPr>
            <p:nvPr/>
          </p:nvSpPr>
          <p:spPr bwMode="auto">
            <a:xfrm>
              <a:off x="1567" y="1466"/>
              <a:ext cx="447" cy="723"/>
            </a:xfrm>
            <a:custGeom>
              <a:avLst/>
              <a:gdLst>
                <a:gd name="T0" fmla="*/ 107 w 447"/>
                <a:gd name="T1" fmla="*/ 0 h 723"/>
                <a:gd name="T2" fmla="*/ 67 w 447"/>
                <a:gd name="T3" fmla="*/ 282 h 723"/>
                <a:gd name="T4" fmla="*/ 109 w 447"/>
                <a:gd name="T5" fmla="*/ 342 h 723"/>
                <a:gd name="T6" fmla="*/ 43 w 447"/>
                <a:gd name="T7" fmla="*/ 405 h 723"/>
                <a:gd name="T8" fmla="*/ 35 w 447"/>
                <a:gd name="T9" fmla="*/ 448 h 723"/>
                <a:gd name="T10" fmla="*/ 53 w 447"/>
                <a:gd name="T11" fmla="*/ 479 h 723"/>
                <a:gd name="T12" fmla="*/ 35 w 447"/>
                <a:gd name="T13" fmla="*/ 495 h 723"/>
                <a:gd name="T14" fmla="*/ 0 w 447"/>
                <a:gd name="T15" fmla="*/ 658 h 723"/>
                <a:gd name="T16" fmla="*/ 212 w 447"/>
                <a:gd name="T17" fmla="*/ 696 h 723"/>
                <a:gd name="T18" fmla="*/ 414 w 447"/>
                <a:gd name="T19" fmla="*/ 722 h 723"/>
                <a:gd name="T20" fmla="*/ 435 w 447"/>
                <a:gd name="T21" fmla="*/ 573 h 723"/>
                <a:gd name="T22" fmla="*/ 446 w 447"/>
                <a:gd name="T23" fmla="*/ 490 h 723"/>
                <a:gd name="T24" fmla="*/ 426 w 447"/>
                <a:gd name="T25" fmla="*/ 461 h 723"/>
                <a:gd name="T26" fmla="*/ 380 w 447"/>
                <a:gd name="T27" fmla="*/ 469 h 723"/>
                <a:gd name="T28" fmla="*/ 320 w 447"/>
                <a:gd name="T29" fmla="*/ 476 h 723"/>
                <a:gd name="T30" fmla="*/ 309 w 447"/>
                <a:gd name="T31" fmla="*/ 409 h 723"/>
                <a:gd name="T32" fmla="*/ 236 w 447"/>
                <a:gd name="T33" fmla="*/ 355 h 723"/>
                <a:gd name="T34" fmla="*/ 246 w 447"/>
                <a:gd name="T35" fmla="*/ 320 h 723"/>
                <a:gd name="T36" fmla="*/ 253 w 447"/>
                <a:gd name="T37" fmla="*/ 258 h 723"/>
                <a:gd name="T38" fmla="*/ 159 w 447"/>
                <a:gd name="T39" fmla="*/ 125 h 723"/>
                <a:gd name="T40" fmla="*/ 172 w 447"/>
                <a:gd name="T41" fmla="*/ 8 h 723"/>
                <a:gd name="T42" fmla="*/ 107 w 447"/>
                <a:gd name="T43" fmla="*/ 0 h 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7"/>
                <a:gd name="T67" fmla="*/ 0 h 723"/>
                <a:gd name="T68" fmla="*/ 447 w 447"/>
                <a:gd name="T69" fmla="*/ 723 h 7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7" h="723">
                  <a:moveTo>
                    <a:pt x="107" y="0"/>
                  </a:moveTo>
                  <a:lnTo>
                    <a:pt x="67" y="282"/>
                  </a:lnTo>
                  <a:lnTo>
                    <a:pt x="109" y="342"/>
                  </a:lnTo>
                  <a:lnTo>
                    <a:pt x="43" y="405"/>
                  </a:lnTo>
                  <a:lnTo>
                    <a:pt x="35" y="448"/>
                  </a:lnTo>
                  <a:lnTo>
                    <a:pt x="53" y="479"/>
                  </a:lnTo>
                  <a:lnTo>
                    <a:pt x="35" y="495"/>
                  </a:lnTo>
                  <a:lnTo>
                    <a:pt x="0" y="658"/>
                  </a:lnTo>
                  <a:lnTo>
                    <a:pt x="212" y="696"/>
                  </a:lnTo>
                  <a:lnTo>
                    <a:pt x="414" y="722"/>
                  </a:lnTo>
                  <a:lnTo>
                    <a:pt x="435" y="573"/>
                  </a:lnTo>
                  <a:lnTo>
                    <a:pt x="446" y="490"/>
                  </a:lnTo>
                  <a:lnTo>
                    <a:pt x="426" y="461"/>
                  </a:lnTo>
                  <a:lnTo>
                    <a:pt x="380" y="469"/>
                  </a:lnTo>
                  <a:lnTo>
                    <a:pt x="320" y="476"/>
                  </a:lnTo>
                  <a:lnTo>
                    <a:pt x="309" y="409"/>
                  </a:lnTo>
                  <a:lnTo>
                    <a:pt x="236" y="355"/>
                  </a:lnTo>
                  <a:lnTo>
                    <a:pt x="246" y="320"/>
                  </a:lnTo>
                  <a:lnTo>
                    <a:pt x="253" y="258"/>
                  </a:lnTo>
                  <a:lnTo>
                    <a:pt x="159" y="125"/>
                  </a:lnTo>
                  <a:lnTo>
                    <a:pt x="172" y="8"/>
                  </a:lnTo>
                  <a:lnTo>
                    <a:pt x="10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0"/>
            <p:cNvSpPr>
              <a:spLocks/>
            </p:cNvSpPr>
            <p:nvPr/>
          </p:nvSpPr>
          <p:spPr bwMode="auto">
            <a:xfrm>
              <a:off x="1704" y="2160"/>
              <a:ext cx="415" cy="536"/>
            </a:xfrm>
            <a:custGeom>
              <a:avLst/>
              <a:gdLst>
                <a:gd name="T0" fmla="*/ 77 w 415"/>
                <a:gd name="T1" fmla="*/ 0 h 536"/>
                <a:gd name="T2" fmla="*/ 279 w 415"/>
                <a:gd name="T3" fmla="*/ 28 h 536"/>
                <a:gd name="T4" fmla="*/ 266 w 415"/>
                <a:gd name="T5" fmla="*/ 130 h 536"/>
                <a:gd name="T6" fmla="*/ 414 w 415"/>
                <a:gd name="T7" fmla="*/ 144 h 536"/>
                <a:gd name="T8" fmla="*/ 373 w 415"/>
                <a:gd name="T9" fmla="*/ 535 h 536"/>
                <a:gd name="T10" fmla="*/ 0 w 415"/>
                <a:gd name="T11" fmla="*/ 494 h 536"/>
                <a:gd name="T12" fmla="*/ 38 w 415"/>
                <a:gd name="T13" fmla="*/ 245 h 536"/>
                <a:gd name="T14" fmla="*/ 77 w 415"/>
                <a:gd name="T15" fmla="*/ 0 h 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5"/>
                <a:gd name="T25" fmla="*/ 0 h 536"/>
                <a:gd name="T26" fmla="*/ 415 w 415"/>
                <a:gd name="T27" fmla="*/ 536 h 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5" h="536">
                  <a:moveTo>
                    <a:pt x="77" y="0"/>
                  </a:moveTo>
                  <a:lnTo>
                    <a:pt x="279" y="28"/>
                  </a:lnTo>
                  <a:lnTo>
                    <a:pt x="266" y="130"/>
                  </a:lnTo>
                  <a:lnTo>
                    <a:pt x="414" y="144"/>
                  </a:lnTo>
                  <a:lnTo>
                    <a:pt x="373" y="535"/>
                  </a:lnTo>
                  <a:lnTo>
                    <a:pt x="0" y="494"/>
                  </a:lnTo>
                  <a:lnTo>
                    <a:pt x="38" y="245"/>
                  </a:lnTo>
                  <a:lnTo>
                    <a:pt x="7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1"/>
            <p:cNvSpPr>
              <a:spLocks/>
            </p:cNvSpPr>
            <p:nvPr/>
          </p:nvSpPr>
          <p:spPr bwMode="auto">
            <a:xfrm>
              <a:off x="1723" y="1473"/>
              <a:ext cx="777" cy="484"/>
            </a:xfrm>
            <a:custGeom>
              <a:avLst/>
              <a:gdLst>
                <a:gd name="T0" fmla="*/ 13 w 777"/>
                <a:gd name="T1" fmla="*/ 0 h 484"/>
                <a:gd name="T2" fmla="*/ 165 w 777"/>
                <a:gd name="T3" fmla="*/ 19 h 484"/>
                <a:gd name="T4" fmla="*/ 258 w 777"/>
                <a:gd name="T5" fmla="*/ 32 h 484"/>
                <a:gd name="T6" fmla="*/ 379 w 777"/>
                <a:gd name="T7" fmla="*/ 44 h 484"/>
                <a:gd name="T8" fmla="*/ 491 w 777"/>
                <a:gd name="T9" fmla="*/ 56 h 484"/>
                <a:gd name="T10" fmla="*/ 686 w 777"/>
                <a:gd name="T11" fmla="*/ 70 h 484"/>
                <a:gd name="T12" fmla="*/ 776 w 777"/>
                <a:gd name="T13" fmla="*/ 77 h 484"/>
                <a:gd name="T14" fmla="*/ 774 w 777"/>
                <a:gd name="T15" fmla="*/ 471 h 484"/>
                <a:gd name="T16" fmla="*/ 298 w 777"/>
                <a:gd name="T17" fmla="*/ 430 h 484"/>
                <a:gd name="T18" fmla="*/ 288 w 777"/>
                <a:gd name="T19" fmla="*/ 483 h 484"/>
                <a:gd name="T20" fmla="*/ 270 w 777"/>
                <a:gd name="T21" fmla="*/ 458 h 484"/>
                <a:gd name="T22" fmla="*/ 227 w 777"/>
                <a:gd name="T23" fmla="*/ 462 h 484"/>
                <a:gd name="T24" fmla="*/ 164 w 777"/>
                <a:gd name="T25" fmla="*/ 472 h 484"/>
                <a:gd name="T26" fmla="*/ 153 w 777"/>
                <a:gd name="T27" fmla="*/ 404 h 484"/>
                <a:gd name="T28" fmla="*/ 79 w 777"/>
                <a:gd name="T29" fmla="*/ 349 h 484"/>
                <a:gd name="T30" fmla="*/ 90 w 777"/>
                <a:gd name="T31" fmla="*/ 297 h 484"/>
                <a:gd name="T32" fmla="*/ 97 w 777"/>
                <a:gd name="T33" fmla="*/ 255 h 484"/>
                <a:gd name="T34" fmla="*/ 0 w 777"/>
                <a:gd name="T35" fmla="*/ 120 h 484"/>
                <a:gd name="T36" fmla="*/ 13 w 777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7"/>
                <a:gd name="T58" fmla="*/ 0 h 484"/>
                <a:gd name="T59" fmla="*/ 777 w 777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7" h="484">
                  <a:moveTo>
                    <a:pt x="13" y="0"/>
                  </a:moveTo>
                  <a:lnTo>
                    <a:pt x="165" y="19"/>
                  </a:lnTo>
                  <a:lnTo>
                    <a:pt x="258" y="32"/>
                  </a:lnTo>
                  <a:lnTo>
                    <a:pt x="379" y="44"/>
                  </a:lnTo>
                  <a:lnTo>
                    <a:pt x="491" y="56"/>
                  </a:lnTo>
                  <a:lnTo>
                    <a:pt x="686" y="70"/>
                  </a:lnTo>
                  <a:lnTo>
                    <a:pt x="776" y="77"/>
                  </a:lnTo>
                  <a:lnTo>
                    <a:pt x="774" y="471"/>
                  </a:lnTo>
                  <a:lnTo>
                    <a:pt x="298" y="430"/>
                  </a:lnTo>
                  <a:lnTo>
                    <a:pt x="288" y="483"/>
                  </a:lnTo>
                  <a:lnTo>
                    <a:pt x="270" y="458"/>
                  </a:lnTo>
                  <a:lnTo>
                    <a:pt x="227" y="462"/>
                  </a:lnTo>
                  <a:lnTo>
                    <a:pt x="164" y="472"/>
                  </a:lnTo>
                  <a:lnTo>
                    <a:pt x="153" y="404"/>
                  </a:lnTo>
                  <a:lnTo>
                    <a:pt x="79" y="349"/>
                  </a:lnTo>
                  <a:lnTo>
                    <a:pt x="90" y="297"/>
                  </a:lnTo>
                  <a:lnTo>
                    <a:pt x="97" y="255"/>
                  </a:lnTo>
                  <a:lnTo>
                    <a:pt x="0" y="120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2"/>
            <p:cNvSpPr>
              <a:spLocks/>
            </p:cNvSpPr>
            <p:nvPr/>
          </p:nvSpPr>
          <p:spPr bwMode="auto">
            <a:xfrm>
              <a:off x="1965" y="1899"/>
              <a:ext cx="533" cy="436"/>
            </a:xfrm>
            <a:custGeom>
              <a:avLst/>
              <a:gdLst>
                <a:gd name="T0" fmla="*/ 52 w 533"/>
                <a:gd name="T1" fmla="*/ 0 h 436"/>
                <a:gd name="T2" fmla="*/ 32 w 533"/>
                <a:gd name="T3" fmla="*/ 162 h 436"/>
                <a:gd name="T4" fmla="*/ 0 w 533"/>
                <a:gd name="T5" fmla="*/ 394 h 436"/>
                <a:gd name="T6" fmla="*/ 154 w 533"/>
                <a:gd name="T7" fmla="*/ 407 h 436"/>
                <a:gd name="T8" fmla="*/ 513 w 533"/>
                <a:gd name="T9" fmla="*/ 435 h 436"/>
                <a:gd name="T10" fmla="*/ 532 w 533"/>
                <a:gd name="T11" fmla="*/ 45 h 436"/>
                <a:gd name="T12" fmla="*/ 52 w 533"/>
                <a:gd name="T13" fmla="*/ 0 h 4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3"/>
                <a:gd name="T22" fmla="*/ 0 h 436"/>
                <a:gd name="T23" fmla="*/ 533 w 533"/>
                <a:gd name="T24" fmla="*/ 436 h 4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3" h="436">
                  <a:moveTo>
                    <a:pt x="52" y="0"/>
                  </a:moveTo>
                  <a:lnTo>
                    <a:pt x="32" y="162"/>
                  </a:lnTo>
                  <a:lnTo>
                    <a:pt x="0" y="394"/>
                  </a:lnTo>
                  <a:lnTo>
                    <a:pt x="154" y="407"/>
                  </a:lnTo>
                  <a:lnTo>
                    <a:pt x="513" y="435"/>
                  </a:lnTo>
                  <a:lnTo>
                    <a:pt x="532" y="45"/>
                  </a:lnTo>
                  <a:lnTo>
                    <a:pt x="5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3"/>
            <p:cNvSpPr>
              <a:spLocks/>
            </p:cNvSpPr>
            <p:nvPr/>
          </p:nvSpPr>
          <p:spPr bwMode="auto">
            <a:xfrm>
              <a:off x="2073" y="2304"/>
              <a:ext cx="555" cy="414"/>
            </a:xfrm>
            <a:custGeom>
              <a:avLst/>
              <a:gdLst>
                <a:gd name="T0" fmla="*/ 46 w 555"/>
                <a:gd name="T1" fmla="*/ 0 h 414"/>
                <a:gd name="T2" fmla="*/ 18 w 555"/>
                <a:gd name="T3" fmla="*/ 248 h 414"/>
                <a:gd name="T4" fmla="*/ 0 w 555"/>
                <a:gd name="T5" fmla="*/ 391 h 414"/>
                <a:gd name="T6" fmla="*/ 277 w 555"/>
                <a:gd name="T7" fmla="*/ 405 h 414"/>
                <a:gd name="T8" fmla="*/ 541 w 555"/>
                <a:gd name="T9" fmla="*/ 413 h 414"/>
                <a:gd name="T10" fmla="*/ 550 w 555"/>
                <a:gd name="T11" fmla="*/ 220 h 414"/>
                <a:gd name="T12" fmla="*/ 554 w 555"/>
                <a:gd name="T13" fmla="*/ 31 h 414"/>
                <a:gd name="T14" fmla="*/ 403 w 555"/>
                <a:gd name="T15" fmla="*/ 28 h 414"/>
                <a:gd name="T16" fmla="*/ 46 w 555"/>
                <a:gd name="T17" fmla="*/ 0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414"/>
                <a:gd name="T29" fmla="*/ 555 w 555"/>
                <a:gd name="T30" fmla="*/ 414 h 4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414">
                  <a:moveTo>
                    <a:pt x="46" y="0"/>
                  </a:moveTo>
                  <a:lnTo>
                    <a:pt x="18" y="248"/>
                  </a:lnTo>
                  <a:lnTo>
                    <a:pt x="0" y="391"/>
                  </a:lnTo>
                  <a:lnTo>
                    <a:pt x="277" y="405"/>
                  </a:lnTo>
                  <a:lnTo>
                    <a:pt x="541" y="413"/>
                  </a:lnTo>
                  <a:lnTo>
                    <a:pt x="550" y="220"/>
                  </a:lnTo>
                  <a:lnTo>
                    <a:pt x="554" y="31"/>
                  </a:lnTo>
                  <a:lnTo>
                    <a:pt x="403" y="28"/>
                  </a:lnTo>
                  <a:lnTo>
                    <a:pt x="46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4"/>
            <p:cNvSpPr>
              <a:spLocks/>
            </p:cNvSpPr>
            <p:nvPr/>
          </p:nvSpPr>
          <p:spPr bwMode="auto">
            <a:xfrm>
              <a:off x="1575" y="2651"/>
              <a:ext cx="503" cy="559"/>
            </a:xfrm>
            <a:custGeom>
              <a:avLst/>
              <a:gdLst>
                <a:gd name="T0" fmla="*/ 127 w 503"/>
                <a:gd name="T1" fmla="*/ 0 h 559"/>
                <a:gd name="T2" fmla="*/ 118 w 503"/>
                <a:gd name="T3" fmla="*/ 73 h 559"/>
                <a:gd name="T4" fmla="*/ 74 w 503"/>
                <a:gd name="T5" fmla="*/ 64 h 559"/>
                <a:gd name="T6" fmla="*/ 77 w 503"/>
                <a:gd name="T7" fmla="*/ 158 h 559"/>
                <a:gd name="T8" fmla="*/ 56 w 503"/>
                <a:gd name="T9" fmla="*/ 176 h 559"/>
                <a:gd name="T10" fmla="*/ 87 w 503"/>
                <a:gd name="T11" fmla="*/ 234 h 559"/>
                <a:gd name="T12" fmla="*/ 56 w 503"/>
                <a:gd name="T13" fmla="*/ 259 h 559"/>
                <a:gd name="T14" fmla="*/ 39 w 503"/>
                <a:gd name="T15" fmla="*/ 301 h 559"/>
                <a:gd name="T16" fmla="*/ 16 w 503"/>
                <a:gd name="T17" fmla="*/ 341 h 559"/>
                <a:gd name="T18" fmla="*/ 32 w 503"/>
                <a:gd name="T19" fmla="*/ 365 h 559"/>
                <a:gd name="T20" fmla="*/ 3 w 503"/>
                <a:gd name="T21" fmla="*/ 375 h 559"/>
                <a:gd name="T22" fmla="*/ 0 w 503"/>
                <a:gd name="T23" fmla="*/ 413 h 559"/>
                <a:gd name="T24" fmla="*/ 283 w 503"/>
                <a:gd name="T25" fmla="*/ 555 h 559"/>
                <a:gd name="T26" fmla="*/ 442 w 503"/>
                <a:gd name="T27" fmla="*/ 558 h 559"/>
                <a:gd name="T28" fmla="*/ 502 w 503"/>
                <a:gd name="T29" fmla="*/ 44 h 559"/>
                <a:gd name="T30" fmla="*/ 127 w 503"/>
                <a:gd name="T31" fmla="*/ 0 h 5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3"/>
                <a:gd name="T49" fmla="*/ 0 h 559"/>
                <a:gd name="T50" fmla="*/ 503 w 503"/>
                <a:gd name="T51" fmla="*/ 559 h 5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3" h="559">
                  <a:moveTo>
                    <a:pt x="127" y="0"/>
                  </a:moveTo>
                  <a:lnTo>
                    <a:pt x="118" y="73"/>
                  </a:lnTo>
                  <a:lnTo>
                    <a:pt x="74" y="64"/>
                  </a:lnTo>
                  <a:lnTo>
                    <a:pt x="77" y="158"/>
                  </a:lnTo>
                  <a:lnTo>
                    <a:pt x="56" y="176"/>
                  </a:lnTo>
                  <a:lnTo>
                    <a:pt x="87" y="234"/>
                  </a:lnTo>
                  <a:lnTo>
                    <a:pt x="56" y="259"/>
                  </a:lnTo>
                  <a:lnTo>
                    <a:pt x="39" y="301"/>
                  </a:lnTo>
                  <a:lnTo>
                    <a:pt x="16" y="341"/>
                  </a:lnTo>
                  <a:lnTo>
                    <a:pt x="32" y="365"/>
                  </a:lnTo>
                  <a:lnTo>
                    <a:pt x="3" y="375"/>
                  </a:lnTo>
                  <a:lnTo>
                    <a:pt x="0" y="413"/>
                  </a:lnTo>
                  <a:lnTo>
                    <a:pt x="283" y="555"/>
                  </a:lnTo>
                  <a:lnTo>
                    <a:pt x="442" y="558"/>
                  </a:lnTo>
                  <a:lnTo>
                    <a:pt x="502" y="44"/>
                  </a:lnTo>
                  <a:lnTo>
                    <a:pt x="12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5"/>
            <p:cNvSpPr>
              <a:spLocks/>
            </p:cNvSpPr>
            <p:nvPr/>
          </p:nvSpPr>
          <p:spPr bwMode="auto">
            <a:xfrm>
              <a:off x="2013" y="2690"/>
              <a:ext cx="534" cy="530"/>
            </a:xfrm>
            <a:custGeom>
              <a:avLst/>
              <a:gdLst>
                <a:gd name="T0" fmla="*/ 64 w 534"/>
                <a:gd name="T1" fmla="*/ 0 h 530"/>
                <a:gd name="T2" fmla="*/ 533 w 534"/>
                <a:gd name="T3" fmla="*/ 21 h 530"/>
                <a:gd name="T4" fmla="*/ 510 w 534"/>
                <a:gd name="T5" fmla="*/ 488 h 530"/>
                <a:gd name="T6" fmla="*/ 358 w 534"/>
                <a:gd name="T7" fmla="*/ 480 h 530"/>
                <a:gd name="T8" fmla="*/ 215 w 534"/>
                <a:gd name="T9" fmla="*/ 476 h 530"/>
                <a:gd name="T10" fmla="*/ 215 w 534"/>
                <a:gd name="T11" fmla="*/ 494 h 530"/>
                <a:gd name="T12" fmla="*/ 96 w 534"/>
                <a:gd name="T13" fmla="*/ 494 h 530"/>
                <a:gd name="T14" fmla="*/ 89 w 534"/>
                <a:gd name="T15" fmla="*/ 529 h 530"/>
                <a:gd name="T16" fmla="*/ 0 w 534"/>
                <a:gd name="T17" fmla="*/ 518 h 530"/>
                <a:gd name="T18" fmla="*/ 50 w 534"/>
                <a:gd name="T19" fmla="*/ 122 h 530"/>
                <a:gd name="T20" fmla="*/ 64 w 534"/>
                <a:gd name="T21" fmla="*/ 0 h 5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4"/>
                <a:gd name="T34" fmla="*/ 0 h 530"/>
                <a:gd name="T35" fmla="*/ 534 w 534"/>
                <a:gd name="T36" fmla="*/ 530 h 5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4" h="530">
                  <a:moveTo>
                    <a:pt x="64" y="0"/>
                  </a:moveTo>
                  <a:lnTo>
                    <a:pt x="533" y="21"/>
                  </a:lnTo>
                  <a:lnTo>
                    <a:pt x="510" y="488"/>
                  </a:lnTo>
                  <a:lnTo>
                    <a:pt x="358" y="480"/>
                  </a:lnTo>
                  <a:lnTo>
                    <a:pt x="215" y="476"/>
                  </a:lnTo>
                  <a:lnTo>
                    <a:pt x="215" y="494"/>
                  </a:lnTo>
                  <a:lnTo>
                    <a:pt x="96" y="494"/>
                  </a:lnTo>
                  <a:lnTo>
                    <a:pt x="89" y="529"/>
                  </a:lnTo>
                  <a:lnTo>
                    <a:pt x="0" y="518"/>
                  </a:lnTo>
                  <a:lnTo>
                    <a:pt x="50" y="122"/>
                  </a:lnTo>
                  <a:lnTo>
                    <a:pt x="6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6"/>
            <p:cNvSpPr>
              <a:spLocks/>
            </p:cNvSpPr>
            <p:nvPr/>
          </p:nvSpPr>
          <p:spPr bwMode="auto">
            <a:xfrm>
              <a:off x="2224" y="2769"/>
              <a:ext cx="1082" cy="1002"/>
            </a:xfrm>
            <a:custGeom>
              <a:avLst/>
              <a:gdLst>
                <a:gd name="T0" fmla="*/ 313 w 1082"/>
                <a:gd name="T1" fmla="*/ 0 h 1002"/>
                <a:gd name="T2" fmla="*/ 552 w 1082"/>
                <a:gd name="T3" fmla="*/ 8 h 1002"/>
                <a:gd name="T4" fmla="*/ 552 w 1082"/>
                <a:gd name="T5" fmla="*/ 190 h 1002"/>
                <a:gd name="T6" fmla="*/ 674 w 1082"/>
                <a:gd name="T7" fmla="*/ 240 h 1002"/>
                <a:gd name="T8" fmla="*/ 708 w 1082"/>
                <a:gd name="T9" fmla="*/ 223 h 1002"/>
                <a:gd name="T10" fmla="*/ 787 w 1082"/>
                <a:gd name="T11" fmla="*/ 262 h 1002"/>
                <a:gd name="T12" fmla="*/ 835 w 1082"/>
                <a:gd name="T13" fmla="*/ 260 h 1002"/>
                <a:gd name="T14" fmla="*/ 927 w 1082"/>
                <a:gd name="T15" fmla="*/ 221 h 1002"/>
                <a:gd name="T16" fmla="*/ 980 w 1082"/>
                <a:gd name="T17" fmla="*/ 258 h 1002"/>
                <a:gd name="T18" fmla="*/ 1026 w 1082"/>
                <a:gd name="T19" fmla="*/ 268 h 1002"/>
                <a:gd name="T20" fmla="*/ 1026 w 1082"/>
                <a:gd name="T21" fmla="*/ 416 h 1002"/>
                <a:gd name="T22" fmla="*/ 1081 w 1082"/>
                <a:gd name="T23" fmla="*/ 509 h 1002"/>
                <a:gd name="T24" fmla="*/ 1068 w 1082"/>
                <a:gd name="T25" fmla="*/ 634 h 1002"/>
                <a:gd name="T26" fmla="*/ 1010 w 1082"/>
                <a:gd name="T27" fmla="*/ 685 h 1002"/>
                <a:gd name="T28" fmla="*/ 997 w 1082"/>
                <a:gd name="T29" fmla="*/ 639 h 1002"/>
                <a:gd name="T30" fmla="*/ 980 w 1082"/>
                <a:gd name="T31" fmla="*/ 660 h 1002"/>
                <a:gd name="T32" fmla="*/ 993 w 1082"/>
                <a:gd name="T33" fmla="*/ 689 h 1002"/>
                <a:gd name="T34" fmla="*/ 888 w 1082"/>
                <a:gd name="T35" fmla="*/ 764 h 1002"/>
                <a:gd name="T36" fmla="*/ 863 w 1082"/>
                <a:gd name="T37" fmla="*/ 769 h 1002"/>
                <a:gd name="T38" fmla="*/ 808 w 1082"/>
                <a:gd name="T39" fmla="*/ 806 h 1002"/>
                <a:gd name="T40" fmla="*/ 808 w 1082"/>
                <a:gd name="T41" fmla="*/ 827 h 1002"/>
                <a:gd name="T42" fmla="*/ 791 w 1082"/>
                <a:gd name="T43" fmla="*/ 831 h 1002"/>
                <a:gd name="T44" fmla="*/ 804 w 1082"/>
                <a:gd name="T45" fmla="*/ 857 h 1002"/>
                <a:gd name="T46" fmla="*/ 775 w 1082"/>
                <a:gd name="T47" fmla="*/ 894 h 1002"/>
                <a:gd name="T48" fmla="*/ 791 w 1082"/>
                <a:gd name="T49" fmla="*/ 949 h 1002"/>
                <a:gd name="T50" fmla="*/ 808 w 1082"/>
                <a:gd name="T51" fmla="*/ 967 h 1002"/>
                <a:gd name="T52" fmla="*/ 804 w 1082"/>
                <a:gd name="T53" fmla="*/ 1001 h 1002"/>
                <a:gd name="T54" fmla="*/ 762 w 1082"/>
                <a:gd name="T55" fmla="*/ 1001 h 1002"/>
                <a:gd name="T56" fmla="*/ 724 w 1082"/>
                <a:gd name="T57" fmla="*/ 984 h 1002"/>
                <a:gd name="T58" fmla="*/ 699 w 1082"/>
                <a:gd name="T59" fmla="*/ 988 h 1002"/>
                <a:gd name="T60" fmla="*/ 615 w 1082"/>
                <a:gd name="T61" fmla="*/ 959 h 1002"/>
                <a:gd name="T62" fmla="*/ 577 w 1082"/>
                <a:gd name="T63" fmla="*/ 844 h 1002"/>
                <a:gd name="T64" fmla="*/ 519 w 1082"/>
                <a:gd name="T65" fmla="*/ 790 h 1002"/>
                <a:gd name="T66" fmla="*/ 467 w 1082"/>
                <a:gd name="T67" fmla="*/ 689 h 1002"/>
                <a:gd name="T68" fmla="*/ 443 w 1082"/>
                <a:gd name="T69" fmla="*/ 679 h 1002"/>
                <a:gd name="T70" fmla="*/ 415 w 1082"/>
                <a:gd name="T71" fmla="*/ 654 h 1002"/>
                <a:gd name="T72" fmla="*/ 389 w 1082"/>
                <a:gd name="T73" fmla="*/ 654 h 1002"/>
                <a:gd name="T74" fmla="*/ 348 w 1082"/>
                <a:gd name="T75" fmla="*/ 646 h 1002"/>
                <a:gd name="T76" fmla="*/ 317 w 1082"/>
                <a:gd name="T77" fmla="*/ 654 h 1002"/>
                <a:gd name="T78" fmla="*/ 296 w 1082"/>
                <a:gd name="T79" fmla="*/ 704 h 1002"/>
                <a:gd name="T80" fmla="*/ 264 w 1082"/>
                <a:gd name="T81" fmla="*/ 713 h 1002"/>
                <a:gd name="T82" fmla="*/ 196 w 1082"/>
                <a:gd name="T83" fmla="*/ 673 h 1002"/>
                <a:gd name="T84" fmla="*/ 155 w 1082"/>
                <a:gd name="T85" fmla="*/ 626 h 1002"/>
                <a:gd name="T86" fmla="*/ 148 w 1082"/>
                <a:gd name="T87" fmla="*/ 569 h 1002"/>
                <a:gd name="T88" fmla="*/ 119 w 1082"/>
                <a:gd name="T89" fmla="*/ 529 h 1002"/>
                <a:gd name="T90" fmla="*/ 50 w 1082"/>
                <a:gd name="T91" fmla="*/ 475 h 1002"/>
                <a:gd name="T92" fmla="*/ 0 w 1082"/>
                <a:gd name="T93" fmla="*/ 418 h 1002"/>
                <a:gd name="T94" fmla="*/ 0 w 1082"/>
                <a:gd name="T95" fmla="*/ 394 h 1002"/>
                <a:gd name="T96" fmla="*/ 164 w 1082"/>
                <a:gd name="T97" fmla="*/ 395 h 1002"/>
                <a:gd name="T98" fmla="*/ 296 w 1082"/>
                <a:gd name="T99" fmla="*/ 406 h 1002"/>
                <a:gd name="T100" fmla="*/ 313 w 1082"/>
                <a:gd name="T101" fmla="*/ 0 h 10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82"/>
                <a:gd name="T154" fmla="*/ 0 h 1002"/>
                <a:gd name="T155" fmla="*/ 1082 w 1082"/>
                <a:gd name="T156" fmla="*/ 1002 h 10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82" h="1002">
                  <a:moveTo>
                    <a:pt x="313" y="0"/>
                  </a:moveTo>
                  <a:lnTo>
                    <a:pt x="552" y="8"/>
                  </a:lnTo>
                  <a:lnTo>
                    <a:pt x="552" y="190"/>
                  </a:lnTo>
                  <a:lnTo>
                    <a:pt x="674" y="240"/>
                  </a:lnTo>
                  <a:lnTo>
                    <a:pt x="708" y="223"/>
                  </a:lnTo>
                  <a:lnTo>
                    <a:pt x="787" y="262"/>
                  </a:lnTo>
                  <a:lnTo>
                    <a:pt x="835" y="260"/>
                  </a:lnTo>
                  <a:lnTo>
                    <a:pt x="927" y="221"/>
                  </a:lnTo>
                  <a:lnTo>
                    <a:pt x="980" y="258"/>
                  </a:lnTo>
                  <a:lnTo>
                    <a:pt x="1026" y="268"/>
                  </a:lnTo>
                  <a:lnTo>
                    <a:pt x="1026" y="416"/>
                  </a:lnTo>
                  <a:lnTo>
                    <a:pt x="1081" y="509"/>
                  </a:lnTo>
                  <a:lnTo>
                    <a:pt x="1068" y="634"/>
                  </a:lnTo>
                  <a:lnTo>
                    <a:pt x="1010" y="685"/>
                  </a:lnTo>
                  <a:lnTo>
                    <a:pt x="997" y="639"/>
                  </a:lnTo>
                  <a:lnTo>
                    <a:pt x="980" y="660"/>
                  </a:lnTo>
                  <a:lnTo>
                    <a:pt x="993" y="689"/>
                  </a:lnTo>
                  <a:lnTo>
                    <a:pt x="888" y="764"/>
                  </a:lnTo>
                  <a:lnTo>
                    <a:pt x="863" y="769"/>
                  </a:lnTo>
                  <a:lnTo>
                    <a:pt x="808" y="806"/>
                  </a:lnTo>
                  <a:lnTo>
                    <a:pt x="808" y="827"/>
                  </a:lnTo>
                  <a:lnTo>
                    <a:pt x="791" y="831"/>
                  </a:lnTo>
                  <a:lnTo>
                    <a:pt x="804" y="857"/>
                  </a:lnTo>
                  <a:lnTo>
                    <a:pt x="775" y="894"/>
                  </a:lnTo>
                  <a:lnTo>
                    <a:pt x="791" y="949"/>
                  </a:lnTo>
                  <a:lnTo>
                    <a:pt x="808" y="967"/>
                  </a:lnTo>
                  <a:lnTo>
                    <a:pt x="804" y="1001"/>
                  </a:lnTo>
                  <a:lnTo>
                    <a:pt x="762" y="1001"/>
                  </a:lnTo>
                  <a:lnTo>
                    <a:pt x="724" y="984"/>
                  </a:lnTo>
                  <a:lnTo>
                    <a:pt x="699" y="988"/>
                  </a:lnTo>
                  <a:lnTo>
                    <a:pt x="615" y="959"/>
                  </a:lnTo>
                  <a:lnTo>
                    <a:pt x="577" y="844"/>
                  </a:lnTo>
                  <a:lnTo>
                    <a:pt x="519" y="790"/>
                  </a:lnTo>
                  <a:lnTo>
                    <a:pt x="467" y="689"/>
                  </a:lnTo>
                  <a:lnTo>
                    <a:pt x="443" y="679"/>
                  </a:lnTo>
                  <a:lnTo>
                    <a:pt x="415" y="654"/>
                  </a:lnTo>
                  <a:lnTo>
                    <a:pt x="389" y="654"/>
                  </a:lnTo>
                  <a:lnTo>
                    <a:pt x="348" y="646"/>
                  </a:lnTo>
                  <a:lnTo>
                    <a:pt x="317" y="654"/>
                  </a:lnTo>
                  <a:lnTo>
                    <a:pt x="296" y="704"/>
                  </a:lnTo>
                  <a:lnTo>
                    <a:pt x="264" y="713"/>
                  </a:lnTo>
                  <a:lnTo>
                    <a:pt x="196" y="673"/>
                  </a:lnTo>
                  <a:lnTo>
                    <a:pt x="155" y="626"/>
                  </a:lnTo>
                  <a:lnTo>
                    <a:pt x="148" y="569"/>
                  </a:lnTo>
                  <a:lnTo>
                    <a:pt x="119" y="529"/>
                  </a:lnTo>
                  <a:lnTo>
                    <a:pt x="50" y="475"/>
                  </a:lnTo>
                  <a:lnTo>
                    <a:pt x="0" y="418"/>
                  </a:lnTo>
                  <a:lnTo>
                    <a:pt x="0" y="394"/>
                  </a:lnTo>
                  <a:lnTo>
                    <a:pt x="164" y="395"/>
                  </a:lnTo>
                  <a:lnTo>
                    <a:pt x="296" y="406"/>
                  </a:lnTo>
                  <a:lnTo>
                    <a:pt x="31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7"/>
            <p:cNvSpPr>
              <a:spLocks/>
            </p:cNvSpPr>
            <p:nvPr/>
          </p:nvSpPr>
          <p:spPr bwMode="auto">
            <a:xfrm>
              <a:off x="2498" y="1550"/>
              <a:ext cx="521" cy="305"/>
            </a:xfrm>
            <a:custGeom>
              <a:avLst/>
              <a:gdLst>
                <a:gd name="T0" fmla="*/ 1 w 521"/>
                <a:gd name="T1" fmla="*/ 0 h 305"/>
                <a:gd name="T2" fmla="*/ 436 w 521"/>
                <a:gd name="T3" fmla="*/ 9 h 305"/>
                <a:gd name="T4" fmla="*/ 468 w 521"/>
                <a:gd name="T5" fmla="*/ 99 h 305"/>
                <a:gd name="T6" fmla="*/ 499 w 521"/>
                <a:gd name="T7" fmla="*/ 167 h 305"/>
                <a:gd name="T8" fmla="*/ 520 w 521"/>
                <a:gd name="T9" fmla="*/ 279 h 305"/>
                <a:gd name="T10" fmla="*/ 508 w 521"/>
                <a:gd name="T11" fmla="*/ 304 h 305"/>
                <a:gd name="T12" fmla="*/ 347 w 521"/>
                <a:gd name="T13" fmla="*/ 300 h 305"/>
                <a:gd name="T14" fmla="*/ 0 w 521"/>
                <a:gd name="T15" fmla="*/ 295 h 305"/>
                <a:gd name="T16" fmla="*/ 1 w 521"/>
                <a:gd name="T17" fmla="*/ 0 h 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1"/>
                <a:gd name="T28" fmla="*/ 0 h 305"/>
                <a:gd name="T29" fmla="*/ 521 w 521"/>
                <a:gd name="T30" fmla="*/ 305 h 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1" h="305">
                  <a:moveTo>
                    <a:pt x="1" y="0"/>
                  </a:moveTo>
                  <a:lnTo>
                    <a:pt x="436" y="9"/>
                  </a:lnTo>
                  <a:lnTo>
                    <a:pt x="468" y="99"/>
                  </a:lnTo>
                  <a:lnTo>
                    <a:pt x="499" y="167"/>
                  </a:lnTo>
                  <a:lnTo>
                    <a:pt x="520" y="279"/>
                  </a:lnTo>
                  <a:lnTo>
                    <a:pt x="508" y="304"/>
                  </a:lnTo>
                  <a:lnTo>
                    <a:pt x="347" y="300"/>
                  </a:lnTo>
                  <a:lnTo>
                    <a:pt x="0" y="295"/>
                  </a:lnTo>
                  <a:lnTo>
                    <a:pt x="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8"/>
            <p:cNvSpPr>
              <a:spLocks/>
            </p:cNvSpPr>
            <p:nvPr/>
          </p:nvSpPr>
          <p:spPr bwMode="auto">
            <a:xfrm>
              <a:off x="2484" y="1843"/>
              <a:ext cx="548" cy="358"/>
            </a:xfrm>
            <a:custGeom>
              <a:avLst/>
              <a:gdLst>
                <a:gd name="T0" fmla="*/ 10 w 548"/>
                <a:gd name="T1" fmla="*/ 0 h 358"/>
                <a:gd name="T2" fmla="*/ 8 w 548"/>
                <a:gd name="T3" fmla="*/ 139 h 358"/>
                <a:gd name="T4" fmla="*/ 0 w 548"/>
                <a:gd name="T5" fmla="*/ 301 h 358"/>
                <a:gd name="T6" fmla="*/ 397 w 548"/>
                <a:gd name="T7" fmla="*/ 306 h 358"/>
                <a:gd name="T8" fmla="*/ 439 w 548"/>
                <a:gd name="T9" fmla="*/ 329 h 358"/>
                <a:gd name="T10" fmla="*/ 469 w 548"/>
                <a:gd name="T11" fmla="*/ 298 h 358"/>
                <a:gd name="T12" fmla="*/ 547 w 548"/>
                <a:gd name="T13" fmla="*/ 357 h 358"/>
                <a:gd name="T14" fmla="*/ 536 w 548"/>
                <a:gd name="T15" fmla="*/ 295 h 358"/>
                <a:gd name="T16" fmla="*/ 543 w 548"/>
                <a:gd name="T17" fmla="*/ 248 h 358"/>
                <a:gd name="T18" fmla="*/ 547 w 548"/>
                <a:gd name="T19" fmla="*/ 85 h 358"/>
                <a:gd name="T20" fmla="*/ 512 w 548"/>
                <a:gd name="T21" fmla="*/ 50 h 358"/>
                <a:gd name="T22" fmla="*/ 526 w 548"/>
                <a:gd name="T23" fmla="*/ 6 h 358"/>
                <a:gd name="T24" fmla="*/ 266 w 548"/>
                <a:gd name="T25" fmla="*/ 4 h 358"/>
                <a:gd name="T26" fmla="*/ 10 w 548"/>
                <a:gd name="T27" fmla="*/ 0 h 3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8"/>
                <a:gd name="T43" fmla="*/ 0 h 358"/>
                <a:gd name="T44" fmla="*/ 548 w 548"/>
                <a:gd name="T45" fmla="*/ 358 h 3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8" h="358">
                  <a:moveTo>
                    <a:pt x="10" y="0"/>
                  </a:moveTo>
                  <a:lnTo>
                    <a:pt x="8" y="139"/>
                  </a:lnTo>
                  <a:lnTo>
                    <a:pt x="0" y="301"/>
                  </a:lnTo>
                  <a:lnTo>
                    <a:pt x="397" y="306"/>
                  </a:lnTo>
                  <a:lnTo>
                    <a:pt x="439" y="329"/>
                  </a:lnTo>
                  <a:lnTo>
                    <a:pt x="469" y="298"/>
                  </a:lnTo>
                  <a:lnTo>
                    <a:pt x="547" y="357"/>
                  </a:lnTo>
                  <a:lnTo>
                    <a:pt x="536" y="295"/>
                  </a:lnTo>
                  <a:lnTo>
                    <a:pt x="543" y="248"/>
                  </a:lnTo>
                  <a:lnTo>
                    <a:pt x="547" y="85"/>
                  </a:lnTo>
                  <a:lnTo>
                    <a:pt x="512" y="50"/>
                  </a:lnTo>
                  <a:lnTo>
                    <a:pt x="526" y="6"/>
                  </a:lnTo>
                  <a:lnTo>
                    <a:pt x="266" y="4"/>
                  </a:lnTo>
                  <a:lnTo>
                    <a:pt x="1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19"/>
            <p:cNvSpPr>
              <a:spLocks/>
            </p:cNvSpPr>
            <p:nvPr/>
          </p:nvSpPr>
          <p:spPr bwMode="auto">
            <a:xfrm>
              <a:off x="2476" y="2139"/>
              <a:ext cx="652" cy="295"/>
            </a:xfrm>
            <a:custGeom>
              <a:avLst/>
              <a:gdLst>
                <a:gd name="T0" fmla="*/ 7 w 652"/>
                <a:gd name="T1" fmla="*/ 0 h 295"/>
                <a:gd name="T2" fmla="*/ 0 w 652"/>
                <a:gd name="T3" fmla="*/ 195 h 295"/>
                <a:gd name="T4" fmla="*/ 147 w 652"/>
                <a:gd name="T5" fmla="*/ 199 h 295"/>
                <a:gd name="T6" fmla="*/ 145 w 652"/>
                <a:gd name="T7" fmla="*/ 294 h 295"/>
                <a:gd name="T8" fmla="*/ 344 w 652"/>
                <a:gd name="T9" fmla="*/ 291 h 295"/>
                <a:gd name="T10" fmla="*/ 521 w 652"/>
                <a:gd name="T11" fmla="*/ 288 h 295"/>
                <a:gd name="T12" fmla="*/ 651 w 652"/>
                <a:gd name="T13" fmla="*/ 291 h 295"/>
                <a:gd name="T14" fmla="*/ 611 w 652"/>
                <a:gd name="T15" fmla="*/ 209 h 295"/>
                <a:gd name="T16" fmla="*/ 583 w 652"/>
                <a:gd name="T17" fmla="*/ 132 h 295"/>
                <a:gd name="T18" fmla="*/ 552 w 652"/>
                <a:gd name="T19" fmla="*/ 52 h 295"/>
                <a:gd name="T20" fmla="*/ 478 w 652"/>
                <a:gd name="T21" fmla="*/ 2 h 295"/>
                <a:gd name="T22" fmla="*/ 444 w 652"/>
                <a:gd name="T23" fmla="*/ 31 h 295"/>
                <a:gd name="T24" fmla="*/ 404 w 652"/>
                <a:gd name="T25" fmla="*/ 10 h 295"/>
                <a:gd name="T26" fmla="*/ 226 w 652"/>
                <a:gd name="T27" fmla="*/ 5 h 295"/>
                <a:gd name="T28" fmla="*/ 7 w 652"/>
                <a:gd name="T29" fmla="*/ 0 h 2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2"/>
                <a:gd name="T46" fmla="*/ 0 h 295"/>
                <a:gd name="T47" fmla="*/ 652 w 652"/>
                <a:gd name="T48" fmla="*/ 295 h 2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2" h="295">
                  <a:moveTo>
                    <a:pt x="7" y="0"/>
                  </a:moveTo>
                  <a:lnTo>
                    <a:pt x="0" y="195"/>
                  </a:lnTo>
                  <a:lnTo>
                    <a:pt x="147" y="199"/>
                  </a:lnTo>
                  <a:lnTo>
                    <a:pt x="145" y="294"/>
                  </a:lnTo>
                  <a:lnTo>
                    <a:pt x="344" y="291"/>
                  </a:lnTo>
                  <a:lnTo>
                    <a:pt x="521" y="288"/>
                  </a:lnTo>
                  <a:lnTo>
                    <a:pt x="651" y="291"/>
                  </a:lnTo>
                  <a:lnTo>
                    <a:pt x="611" y="209"/>
                  </a:lnTo>
                  <a:lnTo>
                    <a:pt x="583" y="132"/>
                  </a:lnTo>
                  <a:lnTo>
                    <a:pt x="552" y="52"/>
                  </a:lnTo>
                  <a:lnTo>
                    <a:pt x="478" y="2"/>
                  </a:lnTo>
                  <a:lnTo>
                    <a:pt x="444" y="31"/>
                  </a:lnTo>
                  <a:lnTo>
                    <a:pt x="404" y="10"/>
                  </a:lnTo>
                  <a:lnTo>
                    <a:pt x="226" y="5"/>
                  </a:lnTo>
                  <a:lnTo>
                    <a:pt x="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20"/>
            <p:cNvSpPr>
              <a:spLocks/>
            </p:cNvSpPr>
            <p:nvPr/>
          </p:nvSpPr>
          <p:spPr bwMode="auto">
            <a:xfrm>
              <a:off x="2614" y="2426"/>
              <a:ext cx="574" cy="293"/>
            </a:xfrm>
            <a:custGeom>
              <a:avLst/>
              <a:gdLst>
                <a:gd name="T0" fmla="*/ 6 w 574"/>
                <a:gd name="T1" fmla="*/ 3 h 293"/>
                <a:gd name="T2" fmla="*/ 4 w 574"/>
                <a:gd name="T3" fmla="*/ 171 h 293"/>
                <a:gd name="T4" fmla="*/ 0 w 574"/>
                <a:gd name="T5" fmla="*/ 289 h 293"/>
                <a:gd name="T6" fmla="*/ 573 w 574"/>
                <a:gd name="T7" fmla="*/ 292 h 293"/>
                <a:gd name="T8" fmla="*/ 562 w 574"/>
                <a:gd name="T9" fmla="*/ 140 h 293"/>
                <a:gd name="T10" fmla="*/ 562 w 574"/>
                <a:gd name="T11" fmla="*/ 83 h 293"/>
                <a:gd name="T12" fmla="*/ 516 w 574"/>
                <a:gd name="T13" fmla="*/ 48 h 293"/>
                <a:gd name="T14" fmla="*/ 530 w 574"/>
                <a:gd name="T15" fmla="*/ 17 h 293"/>
                <a:gd name="T16" fmla="*/ 511 w 574"/>
                <a:gd name="T17" fmla="*/ 0 h 293"/>
                <a:gd name="T18" fmla="*/ 250 w 574"/>
                <a:gd name="T19" fmla="*/ 3 h 293"/>
                <a:gd name="T20" fmla="*/ 6 w 574"/>
                <a:gd name="T21" fmla="*/ 3 h 2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4"/>
                <a:gd name="T34" fmla="*/ 0 h 293"/>
                <a:gd name="T35" fmla="*/ 574 w 574"/>
                <a:gd name="T36" fmla="*/ 293 h 2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4" h="293">
                  <a:moveTo>
                    <a:pt x="6" y="3"/>
                  </a:moveTo>
                  <a:lnTo>
                    <a:pt x="4" y="171"/>
                  </a:lnTo>
                  <a:lnTo>
                    <a:pt x="0" y="289"/>
                  </a:lnTo>
                  <a:lnTo>
                    <a:pt x="573" y="292"/>
                  </a:lnTo>
                  <a:lnTo>
                    <a:pt x="562" y="140"/>
                  </a:lnTo>
                  <a:lnTo>
                    <a:pt x="562" y="83"/>
                  </a:lnTo>
                  <a:lnTo>
                    <a:pt x="516" y="48"/>
                  </a:lnTo>
                  <a:lnTo>
                    <a:pt x="530" y="17"/>
                  </a:lnTo>
                  <a:lnTo>
                    <a:pt x="511" y="0"/>
                  </a:lnTo>
                  <a:lnTo>
                    <a:pt x="250" y="3"/>
                  </a:lnTo>
                  <a:lnTo>
                    <a:pt x="6" y="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21"/>
            <p:cNvSpPr>
              <a:spLocks/>
            </p:cNvSpPr>
            <p:nvPr/>
          </p:nvSpPr>
          <p:spPr bwMode="auto">
            <a:xfrm>
              <a:off x="2537" y="2711"/>
              <a:ext cx="670" cy="323"/>
            </a:xfrm>
            <a:custGeom>
              <a:avLst/>
              <a:gdLst>
                <a:gd name="T0" fmla="*/ 4 w 670"/>
                <a:gd name="T1" fmla="*/ 0 h 323"/>
                <a:gd name="T2" fmla="*/ 0 w 670"/>
                <a:gd name="T3" fmla="*/ 58 h 323"/>
                <a:gd name="T4" fmla="*/ 238 w 670"/>
                <a:gd name="T5" fmla="*/ 66 h 323"/>
                <a:gd name="T6" fmla="*/ 239 w 670"/>
                <a:gd name="T7" fmla="*/ 249 h 323"/>
                <a:gd name="T8" fmla="*/ 361 w 670"/>
                <a:gd name="T9" fmla="*/ 299 h 323"/>
                <a:gd name="T10" fmla="*/ 395 w 670"/>
                <a:gd name="T11" fmla="*/ 281 h 323"/>
                <a:gd name="T12" fmla="*/ 471 w 670"/>
                <a:gd name="T13" fmla="*/ 322 h 323"/>
                <a:gd name="T14" fmla="*/ 522 w 670"/>
                <a:gd name="T15" fmla="*/ 320 h 323"/>
                <a:gd name="T16" fmla="*/ 614 w 670"/>
                <a:gd name="T17" fmla="*/ 281 h 323"/>
                <a:gd name="T18" fmla="*/ 669 w 670"/>
                <a:gd name="T19" fmla="*/ 319 h 323"/>
                <a:gd name="T20" fmla="*/ 669 w 670"/>
                <a:gd name="T21" fmla="*/ 121 h 323"/>
                <a:gd name="T22" fmla="*/ 652 w 670"/>
                <a:gd name="T23" fmla="*/ 4 h 323"/>
                <a:gd name="T24" fmla="*/ 4 w 670"/>
                <a:gd name="T25" fmla="*/ 0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0"/>
                <a:gd name="T40" fmla="*/ 0 h 323"/>
                <a:gd name="T41" fmla="*/ 670 w 670"/>
                <a:gd name="T42" fmla="*/ 323 h 3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0" h="323">
                  <a:moveTo>
                    <a:pt x="4" y="0"/>
                  </a:moveTo>
                  <a:lnTo>
                    <a:pt x="0" y="58"/>
                  </a:lnTo>
                  <a:lnTo>
                    <a:pt x="238" y="66"/>
                  </a:lnTo>
                  <a:lnTo>
                    <a:pt x="239" y="249"/>
                  </a:lnTo>
                  <a:lnTo>
                    <a:pt x="361" y="299"/>
                  </a:lnTo>
                  <a:lnTo>
                    <a:pt x="395" y="281"/>
                  </a:lnTo>
                  <a:lnTo>
                    <a:pt x="471" y="322"/>
                  </a:lnTo>
                  <a:lnTo>
                    <a:pt x="522" y="320"/>
                  </a:lnTo>
                  <a:lnTo>
                    <a:pt x="614" y="281"/>
                  </a:lnTo>
                  <a:lnTo>
                    <a:pt x="669" y="319"/>
                  </a:lnTo>
                  <a:lnTo>
                    <a:pt x="669" y="121"/>
                  </a:lnTo>
                  <a:lnTo>
                    <a:pt x="652" y="4"/>
                  </a:lnTo>
                  <a:lnTo>
                    <a:pt x="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2"/>
            <p:cNvSpPr>
              <a:spLocks/>
            </p:cNvSpPr>
            <p:nvPr/>
          </p:nvSpPr>
          <p:spPr bwMode="auto">
            <a:xfrm>
              <a:off x="3193" y="2727"/>
              <a:ext cx="377" cy="352"/>
            </a:xfrm>
            <a:custGeom>
              <a:avLst/>
              <a:gdLst>
                <a:gd name="T0" fmla="*/ 0 w 377"/>
                <a:gd name="T1" fmla="*/ 32 h 352"/>
                <a:gd name="T2" fmla="*/ 148 w 377"/>
                <a:gd name="T3" fmla="*/ 14 h 352"/>
                <a:gd name="T4" fmla="*/ 331 w 377"/>
                <a:gd name="T5" fmla="*/ 0 h 352"/>
                <a:gd name="T6" fmla="*/ 322 w 377"/>
                <a:gd name="T7" fmla="*/ 46 h 352"/>
                <a:gd name="T8" fmla="*/ 362 w 377"/>
                <a:gd name="T9" fmla="*/ 36 h 352"/>
                <a:gd name="T10" fmla="*/ 376 w 377"/>
                <a:gd name="T11" fmla="*/ 67 h 352"/>
                <a:gd name="T12" fmla="*/ 334 w 377"/>
                <a:gd name="T13" fmla="*/ 95 h 352"/>
                <a:gd name="T14" fmla="*/ 344 w 377"/>
                <a:gd name="T15" fmla="*/ 144 h 352"/>
                <a:gd name="T16" fmla="*/ 301 w 377"/>
                <a:gd name="T17" fmla="*/ 225 h 352"/>
                <a:gd name="T18" fmla="*/ 268 w 377"/>
                <a:gd name="T19" fmla="*/ 275 h 352"/>
                <a:gd name="T20" fmla="*/ 287 w 377"/>
                <a:gd name="T21" fmla="*/ 339 h 352"/>
                <a:gd name="T22" fmla="*/ 55 w 377"/>
                <a:gd name="T23" fmla="*/ 351 h 352"/>
                <a:gd name="T24" fmla="*/ 53 w 377"/>
                <a:gd name="T25" fmla="*/ 311 h 352"/>
                <a:gd name="T26" fmla="*/ 7 w 377"/>
                <a:gd name="T27" fmla="*/ 303 h 352"/>
                <a:gd name="T28" fmla="*/ 7 w 377"/>
                <a:gd name="T29" fmla="*/ 95 h 352"/>
                <a:gd name="T30" fmla="*/ 0 w 377"/>
                <a:gd name="T31" fmla="*/ 32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7"/>
                <a:gd name="T49" fmla="*/ 0 h 352"/>
                <a:gd name="T50" fmla="*/ 377 w 377"/>
                <a:gd name="T51" fmla="*/ 352 h 3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7" h="352">
                  <a:moveTo>
                    <a:pt x="0" y="32"/>
                  </a:moveTo>
                  <a:lnTo>
                    <a:pt x="148" y="14"/>
                  </a:lnTo>
                  <a:lnTo>
                    <a:pt x="331" y="0"/>
                  </a:lnTo>
                  <a:lnTo>
                    <a:pt x="322" y="46"/>
                  </a:lnTo>
                  <a:lnTo>
                    <a:pt x="362" y="36"/>
                  </a:lnTo>
                  <a:lnTo>
                    <a:pt x="376" y="67"/>
                  </a:lnTo>
                  <a:lnTo>
                    <a:pt x="334" y="95"/>
                  </a:lnTo>
                  <a:lnTo>
                    <a:pt x="344" y="144"/>
                  </a:lnTo>
                  <a:lnTo>
                    <a:pt x="301" y="225"/>
                  </a:lnTo>
                  <a:lnTo>
                    <a:pt x="268" y="275"/>
                  </a:lnTo>
                  <a:lnTo>
                    <a:pt x="287" y="339"/>
                  </a:lnTo>
                  <a:lnTo>
                    <a:pt x="55" y="351"/>
                  </a:lnTo>
                  <a:lnTo>
                    <a:pt x="53" y="311"/>
                  </a:lnTo>
                  <a:lnTo>
                    <a:pt x="7" y="303"/>
                  </a:lnTo>
                  <a:lnTo>
                    <a:pt x="7" y="95"/>
                  </a:lnTo>
                  <a:lnTo>
                    <a:pt x="0" y="32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3"/>
            <p:cNvSpPr>
              <a:spLocks/>
            </p:cNvSpPr>
            <p:nvPr/>
          </p:nvSpPr>
          <p:spPr bwMode="auto">
            <a:xfrm>
              <a:off x="3248" y="3065"/>
              <a:ext cx="459" cy="369"/>
            </a:xfrm>
            <a:custGeom>
              <a:avLst/>
              <a:gdLst>
                <a:gd name="T0" fmla="*/ 0 w 459"/>
                <a:gd name="T1" fmla="*/ 8 h 369"/>
                <a:gd name="T2" fmla="*/ 229 w 459"/>
                <a:gd name="T3" fmla="*/ 0 h 369"/>
                <a:gd name="T4" fmla="*/ 269 w 459"/>
                <a:gd name="T5" fmla="*/ 76 h 369"/>
                <a:gd name="T6" fmla="*/ 234 w 459"/>
                <a:gd name="T7" fmla="*/ 165 h 369"/>
                <a:gd name="T8" fmla="*/ 223 w 459"/>
                <a:gd name="T9" fmla="*/ 206 h 369"/>
                <a:gd name="T10" fmla="*/ 377 w 459"/>
                <a:gd name="T11" fmla="*/ 189 h 369"/>
                <a:gd name="T12" fmla="*/ 387 w 459"/>
                <a:gd name="T13" fmla="*/ 247 h 369"/>
                <a:gd name="T14" fmla="*/ 341 w 459"/>
                <a:gd name="T15" fmla="*/ 242 h 369"/>
                <a:gd name="T16" fmla="*/ 320 w 459"/>
                <a:gd name="T17" fmla="*/ 267 h 369"/>
                <a:gd name="T18" fmla="*/ 344 w 459"/>
                <a:gd name="T19" fmla="*/ 284 h 369"/>
                <a:gd name="T20" fmla="*/ 385 w 459"/>
                <a:gd name="T21" fmla="*/ 264 h 369"/>
                <a:gd name="T22" fmla="*/ 387 w 459"/>
                <a:gd name="T23" fmla="*/ 292 h 369"/>
                <a:gd name="T24" fmla="*/ 412 w 459"/>
                <a:gd name="T25" fmla="*/ 268 h 369"/>
                <a:gd name="T26" fmla="*/ 429 w 459"/>
                <a:gd name="T27" fmla="*/ 268 h 369"/>
                <a:gd name="T28" fmla="*/ 409 w 459"/>
                <a:gd name="T29" fmla="*/ 317 h 369"/>
                <a:gd name="T30" fmla="*/ 447 w 459"/>
                <a:gd name="T31" fmla="*/ 326 h 369"/>
                <a:gd name="T32" fmla="*/ 458 w 459"/>
                <a:gd name="T33" fmla="*/ 352 h 369"/>
                <a:gd name="T34" fmla="*/ 441 w 459"/>
                <a:gd name="T35" fmla="*/ 361 h 369"/>
                <a:gd name="T36" fmla="*/ 418 w 459"/>
                <a:gd name="T37" fmla="*/ 344 h 369"/>
                <a:gd name="T38" fmla="*/ 373 w 459"/>
                <a:gd name="T39" fmla="*/ 331 h 369"/>
                <a:gd name="T40" fmla="*/ 383 w 459"/>
                <a:gd name="T41" fmla="*/ 364 h 369"/>
                <a:gd name="T42" fmla="*/ 360 w 459"/>
                <a:gd name="T43" fmla="*/ 368 h 369"/>
                <a:gd name="T44" fmla="*/ 342 w 459"/>
                <a:gd name="T45" fmla="*/ 338 h 369"/>
                <a:gd name="T46" fmla="*/ 331 w 459"/>
                <a:gd name="T47" fmla="*/ 357 h 369"/>
                <a:gd name="T48" fmla="*/ 264 w 459"/>
                <a:gd name="T49" fmla="*/ 357 h 369"/>
                <a:gd name="T50" fmla="*/ 264 w 459"/>
                <a:gd name="T51" fmla="*/ 338 h 369"/>
                <a:gd name="T52" fmla="*/ 239 w 459"/>
                <a:gd name="T53" fmla="*/ 317 h 369"/>
                <a:gd name="T54" fmla="*/ 188 w 459"/>
                <a:gd name="T55" fmla="*/ 315 h 369"/>
                <a:gd name="T56" fmla="*/ 230 w 459"/>
                <a:gd name="T57" fmla="*/ 338 h 369"/>
                <a:gd name="T58" fmla="*/ 172 w 459"/>
                <a:gd name="T59" fmla="*/ 351 h 369"/>
                <a:gd name="T60" fmla="*/ 79 w 459"/>
                <a:gd name="T61" fmla="*/ 334 h 369"/>
                <a:gd name="T62" fmla="*/ 44 w 459"/>
                <a:gd name="T63" fmla="*/ 338 h 369"/>
                <a:gd name="T64" fmla="*/ 57 w 459"/>
                <a:gd name="T65" fmla="*/ 215 h 369"/>
                <a:gd name="T66" fmla="*/ 1 w 459"/>
                <a:gd name="T67" fmla="*/ 117 h 369"/>
                <a:gd name="T68" fmla="*/ 0 w 459"/>
                <a:gd name="T69" fmla="*/ 8 h 3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9"/>
                <a:gd name="T106" fmla="*/ 0 h 369"/>
                <a:gd name="T107" fmla="*/ 459 w 459"/>
                <a:gd name="T108" fmla="*/ 369 h 3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9" h="369">
                  <a:moveTo>
                    <a:pt x="0" y="8"/>
                  </a:moveTo>
                  <a:lnTo>
                    <a:pt x="229" y="0"/>
                  </a:lnTo>
                  <a:lnTo>
                    <a:pt x="269" y="76"/>
                  </a:lnTo>
                  <a:lnTo>
                    <a:pt x="234" y="165"/>
                  </a:lnTo>
                  <a:lnTo>
                    <a:pt x="223" y="206"/>
                  </a:lnTo>
                  <a:lnTo>
                    <a:pt x="377" y="189"/>
                  </a:lnTo>
                  <a:lnTo>
                    <a:pt x="387" y="247"/>
                  </a:lnTo>
                  <a:lnTo>
                    <a:pt x="341" y="242"/>
                  </a:lnTo>
                  <a:lnTo>
                    <a:pt x="320" y="267"/>
                  </a:lnTo>
                  <a:lnTo>
                    <a:pt x="344" y="284"/>
                  </a:lnTo>
                  <a:lnTo>
                    <a:pt x="385" y="264"/>
                  </a:lnTo>
                  <a:lnTo>
                    <a:pt x="387" y="292"/>
                  </a:lnTo>
                  <a:lnTo>
                    <a:pt x="412" y="268"/>
                  </a:lnTo>
                  <a:lnTo>
                    <a:pt x="429" y="268"/>
                  </a:lnTo>
                  <a:lnTo>
                    <a:pt x="409" y="317"/>
                  </a:lnTo>
                  <a:lnTo>
                    <a:pt x="447" y="326"/>
                  </a:lnTo>
                  <a:lnTo>
                    <a:pt x="458" y="352"/>
                  </a:lnTo>
                  <a:lnTo>
                    <a:pt x="441" y="361"/>
                  </a:lnTo>
                  <a:lnTo>
                    <a:pt x="418" y="344"/>
                  </a:lnTo>
                  <a:lnTo>
                    <a:pt x="373" y="331"/>
                  </a:lnTo>
                  <a:lnTo>
                    <a:pt x="383" y="364"/>
                  </a:lnTo>
                  <a:lnTo>
                    <a:pt x="360" y="368"/>
                  </a:lnTo>
                  <a:lnTo>
                    <a:pt x="342" y="338"/>
                  </a:lnTo>
                  <a:lnTo>
                    <a:pt x="331" y="357"/>
                  </a:lnTo>
                  <a:lnTo>
                    <a:pt x="264" y="357"/>
                  </a:lnTo>
                  <a:lnTo>
                    <a:pt x="264" y="338"/>
                  </a:lnTo>
                  <a:lnTo>
                    <a:pt x="239" y="317"/>
                  </a:lnTo>
                  <a:lnTo>
                    <a:pt x="188" y="315"/>
                  </a:lnTo>
                  <a:lnTo>
                    <a:pt x="230" y="338"/>
                  </a:lnTo>
                  <a:lnTo>
                    <a:pt x="172" y="351"/>
                  </a:lnTo>
                  <a:lnTo>
                    <a:pt x="79" y="334"/>
                  </a:lnTo>
                  <a:lnTo>
                    <a:pt x="44" y="338"/>
                  </a:lnTo>
                  <a:lnTo>
                    <a:pt x="57" y="215"/>
                  </a:lnTo>
                  <a:lnTo>
                    <a:pt x="1" y="117"/>
                  </a:lnTo>
                  <a:lnTo>
                    <a:pt x="0" y="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4"/>
            <p:cNvSpPr>
              <a:spLocks/>
            </p:cNvSpPr>
            <p:nvPr/>
          </p:nvSpPr>
          <p:spPr bwMode="auto">
            <a:xfrm>
              <a:off x="2933" y="1513"/>
              <a:ext cx="513" cy="577"/>
            </a:xfrm>
            <a:custGeom>
              <a:avLst/>
              <a:gdLst>
                <a:gd name="T0" fmla="*/ 0 w 513"/>
                <a:gd name="T1" fmla="*/ 45 h 577"/>
                <a:gd name="T2" fmla="*/ 134 w 513"/>
                <a:gd name="T3" fmla="*/ 45 h 577"/>
                <a:gd name="T4" fmla="*/ 133 w 513"/>
                <a:gd name="T5" fmla="*/ 0 h 577"/>
                <a:gd name="T6" fmla="*/ 162 w 513"/>
                <a:gd name="T7" fmla="*/ 13 h 577"/>
                <a:gd name="T8" fmla="*/ 168 w 513"/>
                <a:gd name="T9" fmla="*/ 48 h 577"/>
                <a:gd name="T10" fmla="*/ 232 w 513"/>
                <a:gd name="T11" fmla="*/ 85 h 577"/>
                <a:gd name="T12" fmla="*/ 252 w 513"/>
                <a:gd name="T13" fmla="*/ 69 h 577"/>
                <a:gd name="T14" fmla="*/ 289 w 513"/>
                <a:gd name="T15" fmla="*/ 69 h 577"/>
                <a:gd name="T16" fmla="*/ 319 w 513"/>
                <a:gd name="T17" fmla="*/ 102 h 577"/>
                <a:gd name="T18" fmla="*/ 338 w 513"/>
                <a:gd name="T19" fmla="*/ 90 h 577"/>
                <a:gd name="T20" fmla="*/ 394 w 513"/>
                <a:gd name="T21" fmla="*/ 104 h 577"/>
                <a:gd name="T22" fmla="*/ 414 w 513"/>
                <a:gd name="T23" fmla="*/ 78 h 577"/>
                <a:gd name="T24" fmla="*/ 449 w 513"/>
                <a:gd name="T25" fmla="*/ 98 h 577"/>
                <a:gd name="T26" fmla="*/ 512 w 513"/>
                <a:gd name="T27" fmla="*/ 95 h 577"/>
                <a:gd name="T28" fmla="*/ 410 w 513"/>
                <a:gd name="T29" fmla="*/ 167 h 577"/>
                <a:gd name="T30" fmla="*/ 359 w 513"/>
                <a:gd name="T31" fmla="*/ 229 h 577"/>
                <a:gd name="T32" fmla="*/ 369 w 513"/>
                <a:gd name="T33" fmla="*/ 320 h 577"/>
                <a:gd name="T34" fmla="*/ 334 w 513"/>
                <a:gd name="T35" fmla="*/ 358 h 577"/>
                <a:gd name="T36" fmla="*/ 348 w 513"/>
                <a:gd name="T37" fmla="*/ 385 h 577"/>
                <a:gd name="T38" fmla="*/ 348 w 513"/>
                <a:gd name="T39" fmla="*/ 452 h 577"/>
                <a:gd name="T40" fmla="*/ 383 w 513"/>
                <a:gd name="T41" fmla="*/ 452 h 577"/>
                <a:gd name="T42" fmla="*/ 435 w 513"/>
                <a:gd name="T43" fmla="*/ 501 h 577"/>
                <a:gd name="T44" fmla="*/ 456 w 513"/>
                <a:gd name="T45" fmla="*/ 559 h 577"/>
                <a:gd name="T46" fmla="*/ 94 w 513"/>
                <a:gd name="T47" fmla="*/ 576 h 577"/>
                <a:gd name="T48" fmla="*/ 95 w 513"/>
                <a:gd name="T49" fmla="*/ 417 h 577"/>
                <a:gd name="T50" fmla="*/ 63 w 513"/>
                <a:gd name="T51" fmla="*/ 382 h 577"/>
                <a:gd name="T52" fmla="*/ 74 w 513"/>
                <a:gd name="T53" fmla="*/ 340 h 577"/>
                <a:gd name="T54" fmla="*/ 85 w 513"/>
                <a:gd name="T55" fmla="*/ 316 h 577"/>
                <a:gd name="T56" fmla="*/ 63 w 513"/>
                <a:gd name="T57" fmla="*/ 206 h 577"/>
                <a:gd name="T58" fmla="*/ 32 w 513"/>
                <a:gd name="T59" fmla="*/ 133 h 577"/>
                <a:gd name="T60" fmla="*/ 0 w 513"/>
                <a:gd name="T61" fmla="*/ 45 h 5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577"/>
                <a:gd name="T95" fmla="*/ 513 w 513"/>
                <a:gd name="T96" fmla="*/ 577 h 5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577">
                  <a:moveTo>
                    <a:pt x="0" y="45"/>
                  </a:moveTo>
                  <a:lnTo>
                    <a:pt x="134" y="45"/>
                  </a:lnTo>
                  <a:lnTo>
                    <a:pt x="133" y="0"/>
                  </a:lnTo>
                  <a:lnTo>
                    <a:pt x="162" y="13"/>
                  </a:lnTo>
                  <a:lnTo>
                    <a:pt x="168" y="48"/>
                  </a:lnTo>
                  <a:lnTo>
                    <a:pt x="232" y="85"/>
                  </a:lnTo>
                  <a:lnTo>
                    <a:pt x="252" y="69"/>
                  </a:lnTo>
                  <a:lnTo>
                    <a:pt x="289" y="69"/>
                  </a:lnTo>
                  <a:lnTo>
                    <a:pt x="319" y="102"/>
                  </a:lnTo>
                  <a:lnTo>
                    <a:pt x="338" y="90"/>
                  </a:lnTo>
                  <a:lnTo>
                    <a:pt x="394" y="104"/>
                  </a:lnTo>
                  <a:lnTo>
                    <a:pt x="414" y="78"/>
                  </a:lnTo>
                  <a:lnTo>
                    <a:pt x="449" y="98"/>
                  </a:lnTo>
                  <a:lnTo>
                    <a:pt x="512" y="95"/>
                  </a:lnTo>
                  <a:lnTo>
                    <a:pt x="410" y="167"/>
                  </a:lnTo>
                  <a:lnTo>
                    <a:pt x="359" y="229"/>
                  </a:lnTo>
                  <a:lnTo>
                    <a:pt x="369" y="320"/>
                  </a:lnTo>
                  <a:lnTo>
                    <a:pt x="334" y="358"/>
                  </a:lnTo>
                  <a:lnTo>
                    <a:pt x="348" y="385"/>
                  </a:lnTo>
                  <a:lnTo>
                    <a:pt x="348" y="452"/>
                  </a:lnTo>
                  <a:lnTo>
                    <a:pt x="383" y="452"/>
                  </a:lnTo>
                  <a:lnTo>
                    <a:pt x="435" y="501"/>
                  </a:lnTo>
                  <a:lnTo>
                    <a:pt x="456" y="559"/>
                  </a:lnTo>
                  <a:lnTo>
                    <a:pt x="94" y="576"/>
                  </a:lnTo>
                  <a:lnTo>
                    <a:pt x="95" y="417"/>
                  </a:lnTo>
                  <a:lnTo>
                    <a:pt x="63" y="382"/>
                  </a:lnTo>
                  <a:lnTo>
                    <a:pt x="74" y="340"/>
                  </a:lnTo>
                  <a:lnTo>
                    <a:pt x="85" y="316"/>
                  </a:lnTo>
                  <a:lnTo>
                    <a:pt x="63" y="206"/>
                  </a:lnTo>
                  <a:lnTo>
                    <a:pt x="32" y="133"/>
                  </a:lnTo>
                  <a:lnTo>
                    <a:pt x="0" y="4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5"/>
            <p:cNvSpPr>
              <a:spLocks/>
            </p:cNvSpPr>
            <p:nvPr/>
          </p:nvSpPr>
          <p:spPr bwMode="auto">
            <a:xfrm>
              <a:off x="3264" y="1712"/>
              <a:ext cx="390" cy="455"/>
            </a:xfrm>
            <a:custGeom>
              <a:avLst/>
              <a:gdLst>
                <a:gd name="T0" fmla="*/ 28 w 390"/>
                <a:gd name="T1" fmla="*/ 30 h 455"/>
                <a:gd name="T2" fmla="*/ 58 w 390"/>
                <a:gd name="T3" fmla="*/ 26 h 455"/>
                <a:gd name="T4" fmla="*/ 84 w 390"/>
                <a:gd name="T5" fmla="*/ 26 h 455"/>
                <a:gd name="T6" fmla="*/ 101 w 390"/>
                <a:gd name="T7" fmla="*/ 0 h 455"/>
                <a:gd name="T8" fmla="*/ 114 w 390"/>
                <a:gd name="T9" fmla="*/ 33 h 455"/>
                <a:gd name="T10" fmla="*/ 156 w 390"/>
                <a:gd name="T11" fmla="*/ 33 h 455"/>
                <a:gd name="T12" fmla="*/ 178 w 390"/>
                <a:gd name="T13" fmla="*/ 64 h 455"/>
                <a:gd name="T14" fmla="*/ 221 w 390"/>
                <a:gd name="T15" fmla="*/ 56 h 455"/>
                <a:gd name="T16" fmla="*/ 251 w 390"/>
                <a:gd name="T17" fmla="*/ 75 h 455"/>
                <a:gd name="T18" fmla="*/ 305 w 390"/>
                <a:gd name="T19" fmla="*/ 89 h 455"/>
                <a:gd name="T20" fmla="*/ 315 w 390"/>
                <a:gd name="T21" fmla="*/ 113 h 455"/>
                <a:gd name="T22" fmla="*/ 343 w 390"/>
                <a:gd name="T23" fmla="*/ 114 h 455"/>
                <a:gd name="T24" fmla="*/ 335 w 390"/>
                <a:gd name="T25" fmla="*/ 138 h 455"/>
                <a:gd name="T26" fmla="*/ 344 w 390"/>
                <a:gd name="T27" fmla="*/ 165 h 455"/>
                <a:gd name="T28" fmla="*/ 326 w 390"/>
                <a:gd name="T29" fmla="*/ 198 h 455"/>
                <a:gd name="T30" fmla="*/ 339 w 390"/>
                <a:gd name="T31" fmla="*/ 205 h 455"/>
                <a:gd name="T32" fmla="*/ 369 w 390"/>
                <a:gd name="T33" fmla="*/ 169 h 455"/>
                <a:gd name="T34" fmla="*/ 368 w 390"/>
                <a:gd name="T35" fmla="*/ 156 h 455"/>
                <a:gd name="T36" fmla="*/ 381 w 390"/>
                <a:gd name="T37" fmla="*/ 151 h 455"/>
                <a:gd name="T38" fmla="*/ 389 w 390"/>
                <a:gd name="T39" fmla="*/ 169 h 455"/>
                <a:gd name="T40" fmla="*/ 365 w 390"/>
                <a:gd name="T41" fmla="*/ 194 h 455"/>
                <a:gd name="T42" fmla="*/ 355 w 390"/>
                <a:gd name="T43" fmla="*/ 251 h 455"/>
                <a:gd name="T44" fmla="*/ 355 w 390"/>
                <a:gd name="T45" fmla="*/ 348 h 455"/>
                <a:gd name="T46" fmla="*/ 369 w 390"/>
                <a:gd name="T47" fmla="*/ 365 h 455"/>
                <a:gd name="T48" fmla="*/ 364 w 390"/>
                <a:gd name="T49" fmla="*/ 425 h 455"/>
                <a:gd name="T50" fmla="*/ 179 w 390"/>
                <a:gd name="T51" fmla="*/ 454 h 455"/>
                <a:gd name="T52" fmla="*/ 133 w 390"/>
                <a:gd name="T53" fmla="*/ 426 h 455"/>
                <a:gd name="T54" fmla="*/ 143 w 390"/>
                <a:gd name="T55" fmla="*/ 390 h 455"/>
                <a:gd name="T56" fmla="*/ 121 w 390"/>
                <a:gd name="T57" fmla="*/ 351 h 455"/>
                <a:gd name="T58" fmla="*/ 101 w 390"/>
                <a:gd name="T59" fmla="*/ 302 h 455"/>
                <a:gd name="T60" fmla="*/ 49 w 390"/>
                <a:gd name="T61" fmla="*/ 253 h 455"/>
                <a:gd name="T62" fmla="*/ 17 w 390"/>
                <a:gd name="T63" fmla="*/ 253 h 455"/>
                <a:gd name="T64" fmla="*/ 17 w 390"/>
                <a:gd name="T65" fmla="*/ 186 h 455"/>
                <a:gd name="T66" fmla="*/ 0 w 390"/>
                <a:gd name="T67" fmla="*/ 160 h 455"/>
                <a:gd name="T68" fmla="*/ 37 w 390"/>
                <a:gd name="T69" fmla="*/ 121 h 455"/>
                <a:gd name="T70" fmla="*/ 28 w 390"/>
                <a:gd name="T71" fmla="*/ 30 h 4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0"/>
                <a:gd name="T109" fmla="*/ 0 h 455"/>
                <a:gd name="T110" fmla="*/ 390 w 390"/>
                <a:gd name="T111" fmla="*/ 455 h 4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0" h="455">
                  <a:moveTo>
                    <a:pt x="28" y="30"/>
                  </a:moveTo>
                  <a:lnTo>
                    <a:pt x="58" y="26"/>
                  </a:lnTo>
                  <a:lnTo>
                    <a:pt x="84" y="26"/>
                  </a:lnTo>
                  <a:lnTo>
                    <a:pt x="101" y="0"/>
                  </a:lnTo>
                  <a:lnTo>
                    <a:pt x="114" y="33"/>
                  </a:lnTo>
                  <a:lnTo>
                    <a:pt x="156" y="33"/>
                  </a:lnTo>
                  <a:lnTo>
                    <a:pt x="178" y="64"/>
                  </a:lnTo>
                  <a:lnTo>
                    <a:pt x="221" y="56"/>
                  </a:lnTo>
                  <a:lnTo>
                    <a:pt x="251" y="75"/>
                  </a:lnTo>
                  <a:lnTo>
                    <a:pt x="305" y="89"/>
                  </a:lnTo>
                  <a:lnTo>
                    <a:pt x="315" y="113"/>
                  </a:lnTo>
                  <a:lnTo>
                    <a:pt x="343" y="114"/>
                  </a:lnTo>
                  <a:lnTo>
                    <a:pt x="335" y="138"/>
                  </a:lnTo>
                  <a:lnTo>
                    <a:pt x="344" y="165"/>
                  </a:lnTo>
                  <a:lnTo>
                    <a:pt x="326" y="198"/>
                  </a:lnTo>
                  <a:lnTo>
                    <a:pt x="339" y="205"/>
                  </a:lnTo>
                  <a:lnTo>
                    <a:pt x="369" y="169"/>
                  </a:lnTo>
                  <a:lnTo>
                    <a:pt x="368" y="156"/>
                  </a:lnTo>
                  <a:lnTo>
                    <a:pt x="381" y="151"/>
                  </a:lnTo>
                  <a:lnTo>
                    <a:pt x="389" y="169"/>
                  </a:lnTo>
                  <a:lnTo>
                    <a:pt x="365" y="194"/>
                  </a:lnTo>
                  <a:lnTo>
                    <a:pt x="355" y="251"/>
                  </a:lnTo>
                  <a:lnTo>
                    <a:pt x="355" y="348"/>
                  </a:lnTo>
                  <a:lnTo>
                    <a:pt x="369" y="365"/>
                  </a:lnTo>
                  <a:lnTo>
                    <a:pt x="364" y="425"/>
                  </a:lnTo>
                  <a:lnTo>
                    <a:pt x="179" y="454"/>
                  </a:lnTo>
                  <a:lnTo>
                    <a:pt x="133" y="426"/>
                  </a:lnTo>
                  <a:lnTo>
                    <a:pt x="143" y="390"/>
                  </a:lnTo>
                  <a:lnTo>
                    <a:pt x="121" y="351"/>
                  </a:lnTo>
                  <a:lnTo>
                    <a:pt x="101" y="302"/>
                  </a:lnTo>
                  <a:lnTo>
                    <a:pt x="49" y="253"/>
                  </a:lnTo>
                  <a:lnTo>
                    <a:pt x="17" y="253"/>
                  </a:lnTo>
                  <a:lnTo>
                    <a:pt x="17" y="186"/>
                  </a:lnTo>
                  <a:lnTo>
                    <a:pt x="0" y="160"/>
                  </a:lnTo>
                  <a:lnTo>
                    <a:pt x="37" y="121"/>
                  </a:lnTo>
                  <a:lnTo>
                    <a:pt x="28" y="3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6"/>
            <p:cNvSpPr>
              <a:spLocks/>
            </p:cNvSpPr>
            <p:nvPr/>
          </p:nvSpPr>
          <p:spPr bwMode="auto">
            <a:xfrm>
              <a:off x="3018" y="2071"/>
              <a:ext cx="453" cy="295"/>
            </a:xfrm>
            <a:custGeom>
              <a:avLst/>
              <a:gdLst>
                <a:gd name="T0" fmla="*/ 7 w 453"/>
                <a:gd name="T1" fmla="*/ 15 h 295"/>
                <a:gd name="T2" fmla="*/ 0 w 453"/>
                <a:gd name="T3" fmla="*/ 67 h 295"/>
                <a:gd name="T4" fmla="*/ 10 w 453"/>
                <a:gd name="T5" fmla="*/ 122 h 295"/>
                <a:gd name="T6" fmla="*/ 52 w 453"/>
                <a:gd name="T7" fmla="*/ 233 h 295"/>
                <a:gd name="T8" fmla="*/ 76 w 453"/>
                <a:gd name="T9" fmla="*/ 294 h 295"/>
                <a:gd name="T10" fmla="*/ 341 w 453"/>
                <a:gd name="T11" fmla="*/ 280 h 295"/>
                <a:gd name="T12" fmla="*/ 385 w 453"/>
                <a:gd name="T13" fmla="*/ 294 h 295"/>
                <a:gd name="T14" fmla="*/ 411 w 453"/>
                <a:gd name="T15" fmla="*/ 236 h 295"/>
                <a:gd name="T16" fmla="*/ 402 w 453"/>
                <a:gd name="T17" fmla="*/ 196 h 295"/>
                <a:gd name="T18" fmla="*/ 446 w 453"/>
                <a:gd name="T19" fmla="*/ 187 h 295"/>
                <a:gd name="T20" fmla="*/ 452 w 453"/>
                <a:gd name="T21" fmla="*/ 123 h 295"/>
                <a:gd name="T22" fmla="*/ 425 w 453"/>
                <a:gd name="T23" fmla="*/ 95 h 295"/>
                <a:gd name="T24" fmla="*/ 379 w 453"/>
                <a:gd name="T25" fmla="*/ 67 h 295"/>
                <a:gd name="T26" fmla="*/ 389 w 453"/>
                <a:gd name="T27" fmla="*/ 28 h 295"/>
                <a:gd name="T28" fmla="*/ 369 w 453"/>
                <a:gd name="T29" fmla="*/ 0 h 295"/>
                <a:gd name="T30" fmla="*/ 270 w 453"/>
                <a:gd name="T31" fmla="*/ 4 h 295"/>
                <a:gd name="T32" fmla="*/ 169 w 453"/>
                <a:gd name="T33" fmla="*/ 8 h 295"/>
                <a:gd name="T34" fmla="*/ 7 w 453"/>
                <a:gd name="T35" fmla="*/ 15 h 2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3"/>
                <a:gd name="T55" fmla="*/ 0 h 295"/>
                <a:gd name="T56" fmla="*/ 453 w 453"/>
                <a:gd name="T57" fmla="*/ 295 h 2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3" h="295">
                  <a:moveTo>
                    <a:pt x="7" y="15"/>
                  </a:moveTo>
                  <a:lnTo>
                    <a:pt x="0" y="67"/>
                  </a:lnTo>
                  <a:lnTo>
                    <a:pt x="10" y="122"/>
                  </a:lnTo>
                  <a:lnTo>
                    <a:pt x="52" y="233"/>
                  </a:lnTo>
                  <a:lnTo>
                    <a:pt x="76" y="294"/>
                  </a:lnTo>
                  <a:lnTo>
                    <a:pt x="341" y="280"/>
                  </a:lnTo>
                  <a:lnTo>
                    <a:pt x="385" y="294"/>
                  </a:lnTo>
                  <a:lnTo>
                    <a:pt x="411" y="236"/>
                  </a:lnTo>
                  <a:lnTo>
                    <a:pt x="402" y="196"/>
                  </a:lnTo>
                  <a:lnTo>
                    <a:pt x="446" y="187"/>
                  </a:lnTo>
                  <a:lnTo>
                    <a:pt x="452" y="123"/>
                  </a:lnTo>
                  <a:lnTo>
                    <a:pt x="425" y="95"/>
                  </a:lnTo>
                  <a:lnTo>
                    <a:pt x="379" y="67"/>
                  </a:lnTo>
                  <a:lnTo>
                    <a:pt x="389" y="28"/>
                  </a:lnTo>
                  <a:lnTo>
                    <a:pt x="369" y="0"/>
                  </a:lnTo>
                  <a:lnTo>
                    <a:pt x="270" y="4"/>
                  </a:lnTo>
                  <a:lnTo>
                    <a:pt x="169" y="8"/>
                  </a:lnTo>
                  <a:lnTo>
                    <a:pt x="7" y="1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27"/>
            <p:cNvSpPr>
              <a:spLocks/>
            </p:cNvSpPr>
            <p:nvPr/>
          </p:nvSpPr>
          <p:spPr bwMode="auto">
            <a:xfrm>
              <a:off x="3417" y="1647"/>
              <a:ext cx="419" cy="182"/>
            </a:xfrm>
            <a:custGeom>
              <a:avLst/>
              <a:gdLst>
                <a:gd name="T0" fmla="*/ 0 w 419"/>
                <a:gd name="T1" fmla="*/ 100 h 182"/>
                <a:gd name="T2" fmla="*/ 93 w 419"/>
                <a:gd name="T3" fmla="*/ 0 h 182"/>
                <a:gd name="T4" fmla="*/ 77 w 419"/>
                <a:gd name="T5" fmla="*/ 41 h 182"/>
                <a:gd name="T6" fmla="*/ 89 w 419"/>
                <a:gd name="T7" fmla="*/ 54 h 182"/>
                <a:gd name="T8" fmla="*/ 119 w 419"/>
                <a:gd name="T9" fmla="*/ 37 h 182"/>
                <a:gd name="T10" fmla="*/ 183 w 419"/>
                <a:gd name="T11" fmla="*/ 62 h 182"/>
                <a:gd name="T12" fmla="*/ 211 w 419"/>
                <a:gd name="T13" fmla="*/ 41 h 182"/>
                <a:gd name="T14" fmla="*/ 298 w 419"/>
                <a:gd name="T15" fmla="*/ 30 h 182"/>
                <a:gd name="T16" fmla="*/ 314 w 419"/>
                <a:gd name="T17" fmla="*/ 55 h 182"/>
                <a:gd name="T18" fmla="*/ 348 w 419"/>
                <a:gd name="T19" fmla="*/ 49 h 182"/>
                <a:gd name="T20" fmla="*/ 414 w 419"/>
                <a:gd name="T21" fmla="*/ 76 h 182"/>
                <a:gd name="T22" fmla="*/ 418 w 419"/>
                <a:gd name="T23" fmla="*/ 95 h 182"/>
                <a:gd name="T24" fmla="*/ 347 w 419"/>
                <a:gd name="T25" fmla="*/ 112 h 182"/>
                <a:gd name="T26" fmla="*/ 326 w 419"/>
                <a:gd name="T27" fmla="*/ 100 h 182"/>
                <a:gd name="T28" fmla="*/ 289 w 419"/>
                <a:gd name="T29" fmla="*/ 104 h 182"/>
                <a:gd name="T30" fmla="*/ 247 w 419"/>
                <a:gd name="T31" fmla="*/ 129 h 182"/>
                <a:gd name="T32" fmla="*/ 228 w 419"/>
                <a:gd name="T33" fmla="*/ 130 h 182"/>
                <a:gd name="T34" fmla="*/ 212 w 419"/>
                <a:gd name="T35" fmla="*/ 112 h 182"/>
                <a:gd name="T36" fmla="*/ 189 w 419"/>
                <a:gd name="T37" fmla="*/ 179 h 182"/>
                <a:gd name="T38" fmla="*/ 162 w 419"/>
                <a:gd name="T39" fmla="*/ 181 h 182"/>
                <a:gd name="T40" fmla="*/ 151 w 419"/>
                <a:gd name="T41" fmla="*/ 154 h 182"/>
                <a:gd name="T42" fmla="*/ 95 w 419"/>
                <a:gd name="T43" fmla="*/ 142 h 182"/>
                <a:gd name="T44" fmla="*/ 68 w 419"/>
                <a:gd name="T45" fmla="*/ 122 h 182"/>
                <a:gd name="T46" fmla="*/ 22 w 419"/>
                <a:gd name="T47" fmla="*/ 129 h 182"/>
                <a:gd name="T48" fmla="*/ 0 w 419"/>
                <a:gd name="T49" fmla="*/ 100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9"/>
                <a:gd name="T76" fmla="*/ 0 h 182"/>
                <a:gd name="T77" fmla="*/ 419 w 419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9" h="182">
                  <a:moveTo>
                    <a:pt x="0" y="100"/>
                  </a:moveTo>
                  <a:lnTo>
                    <a:pt x="93" y="0"/>
                  </a:lnTo>
                  <a:lnTo>
                    <a:pt x="77" y="41"/>
                  </a:lnTo>
                  <a:lnTo>
                    <a:pt x="89" y="54"/>
                  </a:lnTo>
                  <a:lnTo>
                    <a:pt x="119" y="37"/>
                  </a:lnTo>
                  <a:lnTo>
                    <a:pt x="183" y="62"/>
                  </a:lnTo>
                  <a:lnTo>
                    <a:pt x="211" y="41"/>
                  </a:lnTo>
                  <a:lnTo>
                    <a:pt x="298" y="30"/>
                  </a:lnTo>
                  <a:lnTo>
                    <a:pt x="314" y="55"/>
                  </a:lnTo>
                  <a:lnTo>
                    <a:pt x="348" y="49"/>
                  </a:lnTo>
                  <a:lnTo>
                    <a:pt x="414" y="76"/>
                  </a:lnTo>
                  <a:lnTo>
                    <a:pt x="418" y="95"/>
                  </a:lnTo>
                  <a:lnTo>
                    <a:pt x="347" y="112"/>
                  </a:lnTo>
                  <a:lnTo>
                    <a:pt x="326" y="100"/>
                  </a:lnTo>
                  <a:lnTo>
                    <a:pt x="289" y="104"/>
                  </a:lnTo>
                  <a:lnTo>
                    <a:pt x="247" y="129"/>
                  </a:lnTo>
                  <a:lnTo>
                    <a:pt x="228" y="130"/>
                  </a:lnTo>
                  <a:lnTo>
                    <a:pt x="212" y="112"/>
                  </a:lnTo>
                  <a:lnTo>
                    <a:pt x="189" y="179"/>
                  </a:lnTo>
                  <a:lnTo>
                    <a:pt x="162" y="181"/>
                  </a:lnTo>
                  <a:lnTo>
                    <a:pt x="151" y="154"/>
                  </a:lnTo>
                  <a:lnTo>
                    <a:pt x="95" y="142"/>
                  </a:lnTo>
                  <a:lnTo>
                    <a:pt x="68" y="122"/>
                  </a:lnTo>
                  <a:lnTo>
                    <a:pt x="22" y="129"/>
                  </a:lnTo>
                  <a:lnTo>
                    <a:pt x="0" y="10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28"/>
            <p:cNvSpPr>
              <a:spLocks/>
            </p:cNvSpPr>
            <p:nvPr/>
          </p:nvSpPr>
          <p:spPr bwMode="auto">
            <a:xfrm>
              <a:off x="3706" y="1775"/>
              <a:ext cx="300" cy="406"/>
            </a:xfrm>
            <a:custGeom>
              <a:avLst/>
              <a:gdLst>
                <a:gd name="T0" fmla="*/ 76 w 300"/>
                <a:gd name="T1" fmla="*/ 16 h 406"/>
                <a:gd name="T2" fmla="*/ 87 w 300"/>
                <a:gd name="T3" fmla="*/ 42 h 406"/>
                <a:gd name="T4" fmla="*/ 66 w 300"/>
                <a:gd name="T5" fmla="*/ 57 h 406"/>
                <a:gd name="T6" fmla="*/ 65 w 300"/>
                <a:gd name="T7" fmla="*/ 121 h 406"/>
                <a:gd name="T8" fmla="*/ 53 w 300"/>
                <a:gd name="T9" fmla="*/ 79 h 406"/>
                <a:gd name="T10" fmla="*/ 10 w 300"/>
                <a:gd name="T11" fmla="*/ 120 h 406"/>
                <a:gd name="T12" fmla="*/ 0 w 300"/>
                <a:gd name="T13" fmla="*/ 236 h 406"/>
                <a:gd name="T14" fmla="*/ 28 w 300"/>
                <a:gd name="T15" fmla="*/ 293 h 406"/>
                <a:gd name="T16" fmla="*/ 31 w 300"/>
                <a:gd name="T17" fmla="*/ 323 h 406"/>
                <a:gd name="T18" fmla="*/ 32 w 300"/>
                <a:gd name="T19" fmla="*/ 346 h 406"/>
                <a:gd name="T20" fmla="*/ 31 w 300"/>
                <a:gd name="T21" fmla="*/ 367 h 406"/>
                <a:gd name="T22" fmla="*/ 25 w 300"/>
                <a:gd name="T23" fmla="*/ 405 h 406"/>
                <a:gd name="T24" fmla="*/ 143 w 300"/>
                <a:gd name="T25" fmla="*/ 398 h 406"/>
                <a:gd name="T26" fmla="*/ 298 w 300"/>
                <a:gd name="T27" fmla="*/ 384 h 406"/>
                <a:gd name="T28" fmla="*/ 270 w 300"/>
                <a:gd name="T29" fmla="*/ 376 h 406"/>
                <a:gd name="T30" fmla="*/ 255 w 300"/>
                <a:gd name="T31" fmla="*/ 355 h 406"/>
                <a:gd name="T32" fmla="*/ 278 w 300"/>
                <a:gd name="T33" fmla="*/ 337 h 406"/>
                <a:gd name="T34" fmla="*/ 278 w 300"/>
                <a:gd name="T35" fmla="*/ 314 h 406"/>
                <a:gd name="T36" fmla="*/ 267 w 300"/>
                <a:gd name="T37" fmla="*/ 295 h 406"/>
                <a:gd name="T38" fmla="*/ 278 w 300"/>
                <a:gd name="T39" fmla="*/ 281 h 406"/>
                <a:gd name="T40" fmla="*/ 299 w 300"/>
                <a:gd name="T41" fmla="*/ 282 h 406"/>
                <a:gd name="T42" fmla="*/ 295 w 300"/>
                <a:gd name="T43" fmla="*/ 226 h 406"/>
                <a:gd name="T44" fmla="*/ 290 w 300"/>
                <a:gd name="T45" fmla="*/ 193 h 406"/>
                <a:gd name="T46" fmla="*/ 277 w 300"/>
                <a:gd name="T47" fmla="*/ 172 h 406"/>
                <a:gd name="T48" fmla="*/ 264 w 300"/>
                <a:gd name="T49" fmla="*/ 159 h 406"/>
                <a:gd name="T50" fmla="*/ 245 w 300"/>
                <a:gd name="T51" fmla="*/ 155 h 406"/>
                <a:gd name="T52" fmla="*/ 227 w 300"/>
                <a:gd name="T53" fmla="*/ 155 h 406"/>
                <a:gd name="T54" fmla="*/ 207 w 300"/>
                <a:gd name="T55" fmla="*/ 181 h 406"/>
                <a:gd name="T56" fmla="*/ 195 w 300"/>
                <a:gd name="T57" fmla="*/ 190 h 406"/>
                <a:gd name="T58" fmla="*/ 186 w 300"/>
                <a:gd name="T59" fmla="*/ 193 h 406"/>
                <a:gd name="T60" fmla="*/ 176 w 300"/>
                <a:gd name="T61" fmla="*/ 188 h 406"/>
                <a:gd name="T62" fmla="*/ 174 w 300"/>
                <a:gd name="T63" fmla="*/ 176 h 406"/>
                <a:gd name="T64" fmla="*/ 176 w 300"/>
                <a:gd name="T65" fmla="*/ 167 h 406"/>
                <a:gd name="T66" fmla="*/ 185 w 300"/>
                <a:gd name="T67" fmla="*/ 159 h 406"/>
                <a:gd name="T68" fmla="*/ 193 w 300"/>
                <a:gd name="T69" fmla="*/ 155 h 406"/>
                <a:gd name="T70" fmla="*/ 202 w 300"/>
                <a:gd name="T71" fmla="*/ 153 h 406"/>
                <a:gd name="T72" fmla="*/ 202 w 300"/>
                <a:gd name="T73" fmla="*/ 138 h 406"/>
                <a:gd name="T74" fmla="*/ 224 w 300"/>
                <a:gd name="T75" fmla="*/ 121 h 406"/>
                <a:gd name="T76" fmla="*/ 202 w 300"/>
                <a:gd name="T77" fmla="*/ 68 h 406"/>
                <a:gd name="T78" fmla="*/ 202 w 300"/>
                <a:gd name="T79" fmla="*/ 43 h 406"/>
                <a:gd name="T80" fmla="*/ 164 w 300"/>
                <a:gd name="T81" fmla="*/ 33 h 406"/>
                <a:gd name="T82" fmla="*/ 109 w 300"/>
                <a:gd name="T83" fmla="*/ 0 h 406"/>
                <a:gd name="T84" fmla="*/ 76 w 300"/>
                <a:gd name="T85" fmla="*/ 16 h 4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0"/>
                <a:gd name="T130" fmla="*/ 0 h 406"/>
                <a:gd name="T131" fmla="*/ 300 w 300"/>
                <a:gd name="T132" fmla="*/ 406 h 4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0" h="406">
                  <a:moveTo>
                    <a:pt x="76" y="16"/>
                  </a:moveTo>
                  <a:lnTo>
                    <a:pt x="87" y="42"/>
                  </a:lnTo>
                  <a:lnTo>
                    <a:pt x="66" y="57"/>
                  </a:lnTo>
                  <a:lnTo>
                    <a:pt x="65" y="121"/>
                  </a:lnTo>
                  <a:lnTo>
                    <a:pt x="53" y="79"/>
                  </a:lnTo>
                  <a:lnTo>
                    <a:pt x="10" y="120"/>
                  </a:lnTo>
                  <a:lnTo>
                    <a:pt x="0" y="236"/>
                  </a:lnTo>
                  <a:lnTo>
                    <a:pt x="28" y="293"/>
                  </a:lnTo>
                  <a:lnTo>
                    <a:pt x="31" y="323"/>
                  </a:lnTo>
                  <a:lnTo>
                    <a:pt x="32" y="346"/>
                  </a:lnTo>
                  <a:lnTo>
                    <a:pt x="31" y="367"/>
                  </a:lnTo>
                  <a:lnTo>
                    <a:pt x="25" y="405"/>
                  </a:lnTo>
                  <a:lnTo>
                    <a:pt x="143" y="398"/>
                  </a:lnTo>
                  <a:lnTo>
                    <a:pt x="298" y="384"/>
                  </a:lnTo>
                  <a:lnTo>
                    <a:pt x="270" y="376"/>
                  </a:lnTo>
                  <a:lnTo>
                    <a:pt x="255" y="355"/>
                  </a:lnTo>
                  <a:lnTo>
                    <a:pt x="278" y="337"/>
                  </a:lnTo>
                  <a:lnTo>
                    <a:pt x="278" y="314"/>
                  </a:lnTo>
                  <a:lnTo>
                    <a:pt x="267" y="295"/>
                  </a:lnTo>
                  <a:lnTo>
                    <a:pt x="278" y="281"/>
                  </a:lnTo>
                  <a:lnTo>
                    <a:pt x="299" y="282"/>
                  </a:lnTo>
                  <a:lnTo>
                    <a:pt x="295" y="226"/>
                  </a:lnTo>
                  <a:lnTo>
                    <a:pt x="290" y="193"/>
                  </a:lnTo>
                  <a:lnTo>
                    <a:pt x="277" y="172"/>
                  </a:lnTo>
                  <a:lnTo>
                    <a:pt x="264" y="159"/>
                  </a:lnTo>
                  <a:lnTo>
                    <a:pt x="245" y="155"/>
                  </a:lnTo>
                  <a:lnTo>
                    <a:pt x="227" y="155"/>
                  </a:lnTo>
                  <a:lnTo>
                    <a:pt x="207" y="181"/>
                  </a:lnTo>
                  <a:lnTo>
                    <a:pt x="195" y="190"/>
                  </a:lnTo>
                  <a:lnTo>
                    <a:pt x="186" y="193"/>
                  </a:lnTo>
                  <a:lnTo>
                    <a:pt x="176" y="188"/>
                  </a:lnTo>
                  <a:lnTo>
                    <a:pt x="174" y="176"/>
                  </a:lnTo>
                  <a:lnTo>
                    <a:pt x="176" y="167"/>
                  </a:lnTo>
                  <a:lnTo>
                    <a:pt x="185" y="159"/>
                  </a:lnTo>
                  <a:lnTo>
                    <a:pt x="193" y="155"/>
                  </a:lnTo>
                  <a:lnTo>
                    <a:pt x="202" y="153"/>
                  </a:lnTo>
                  <a:lnTo>
                    <a:pt x="202" y="138"/>
                  </a:lnTo>
                  <a:lnTo>
                    <a:pt x="224" y="121"/>
                  </a:lnTo>
                  <a:lnTo>
                    <a:pt x="202" y="68"/>
                  </a:lnTo>
                  <a:lnTo>
                    <a:pt x="202" y="43"/>
                  </a:lnTo>
                  <a:lnTo>
                    <a:pt x="164" y="33"/>
                  </a:lnTo>
                  <a:lnTo>
                    <a:pt x="109" y="0"/>
                  </a:lnTo>
                  <a:lnTo>
                    <a:pt x="76" y="16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29"/>
            <p:cNvSpPr>
              <a:spLocks/>
            </p:cNvSpPr>
            <p:nvPr/>
          </p:nvSpPr>
          <p:spPr bwMode="auto">
            <a:xfrm>
              <a:off x="3380" y="2134"/>
              <a:ext cx="326" cy="536"/>
            </a:xfrm>
            <a:custGeom>
              <a:avLst/>
              <a:gdLst>
                <a:gd name="T0" fmla="*/ 61 w 326"/>
                <a:gd name="T1" fmla="*/ 31 h 536"/>
                <a:gd name="T2" fmla="*/ 246 w 326"/>
                <a:gd name="T3" fmla="*/ 0 h 536"/>
                <a:gd name="T4" fmla="*/ 276 w 326"/>
                <a:gd name="T5" fmla="*/ 66 h 536"/>
                <a:gd name="T6" fmla="*/ 314 w 326"/>
                <a:gd name="T7" fmla="*/ 340 h 536"/>
                <a:gd name="T8" fmla="*/ 325 w 326"/>
                <a:gd name="T9" fmla="*/ 376 h 536"/>
                <a:gd name="T10" fmla="*/ 295 w 326"/>
                <a:gd name="T11" fmla="*/ 449 h 536"/>
                <a:gd name="T12" fmla="*/ 295 w 326"/>
                <a:gd name="T13" fmla="*/ 499 h 536"/>
                <a:gd name="T14" fmla="*/ 262 w 326"/>
                <a:gd name="T15" fmla="*/ 493 h 536"/>
                <a:gd name="T16" fmla="*/ 263 w 326"/>
                <a:gd name="T17" fmla="*/ 535 h 536"/>
                <a:gd name="T18" fmla="*/ 228 w 326"/>
                <a:gd name="T19" fmla="*/ 519 h 536"/>
                <a:gd name="T20" fmla="*/ 210 w 326"/>
                <a:gd name="T21" fmla="*/ 524 h 536"/>
                <a:gd name="T22" fmla="*/ 184 w 326"/>
                <a:gd name="T23" fmla="*/ 520 h 536"/>
                <a:gd name="T24" fmla="*/ 164 w 326"/>
                <a:gd name="T25" fmla="*/ 456 h 536"/>
                <a:gd name="T26" fmla="*/ 126 w 326"/>
                <a:gd name="T27" fmla="*/ 436 h 536"/>
                <a:gd name="T28" fmla="*/ 126 w 326"/>
                <a:gd name="T29" fmla="*/ 368 h 536"/>
                <a:gd name="T30" fmla="*/ 88 w 326"/>
                <a:gd name="T31" fmla="*/ 376 h 536"/>
                <a:gd name="T32" fmla="*/ 68 w 326"/>
                <a:gd name="T33" fmla="*/ 326 h 536"/>
                <a:gd name="T34" fmla="*/ 0 w 326"/>
                <a:gd name="T35" fmla="*/ 267 h 536"/>
                <a:gd name="T36" fmla="*/ 49 w 326"/>
                <a:gd name="T37" fmla="*/ 175 h 536"/>
                <a:gd name="T38" fmla="*/ 35 w 326"/>
                <a:gd name="T39" fmla="*/ 131 h 536"/>
                <a:gd name="T40" fmla="*/ 84 w 326"/>
                <a:gd name="T41" fmla="*/ 123 h 536"/>
                <a:gd name="T42" fmla="*/ 88 w 326"/>
                <a:gd name="T43" fmla="*/ 63 h 536"/>
                <a:gd name="T44" fmla="*/ 61 w 326"/>
                <a:gd name="T45" fmla="*/ 31 h 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6"/>
                <a:gd name="T70" fmla="*/ 0 h 536"/>
                <a:gd name="T71" fmla="*/ 326 w 326"/>
                <a:gd name="T72" fmla="*/ 536 h 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6" h="536">
                  <a:moveTo>
                    <a:pt x="61" y="31"/>
                  </a:moveTo>
                  <a:lnTo>
                    <a:pt x="246" y="0"/>
                  </a:lnTo>
                  <a:lnTo>
                    <a:pt x="276" y="66"/>
                  </a:lnTo>
                  <a:lnTo>
                    <a:pt x="314" y="340"/>
                  </a:lnTo>
                  <a:lnTo>
                    <a:pt x="325" y="376"/>
                  </a:lnTo>
                  <a:lnTo>
                    <a:pt x="295" y="449"/>
                  </a:lnTo>
                  <a:lnTo>
                    <a:pt x="295" y="499"/>
                  </a:lnTo>
                  <a:lnTo>
                    <a:pt x="262" y="493"/>
                  </a:lnTo>
                  <a:lnTo>
                    <a:pt x="263" y="535"/>
                  </a:lnTo>
                  <a:lnTo>
                    <a:pt x="228" y="519"/>
                  </a:lnTo>
                  <a:lnTo>
                    <a:pt x="210" y="524"/>
                  </a:lnTo>
                  <a:lnTo>
                    <a:pt x="184" y="520"/>
                  </a:lnTo>
                  <a:lnTo>
                    <a:pt x="164" y="456"/>
                  </a:lnTo>
                  <a:lnTo>
                    <a:pt x="126" y="436"/>
                  </a:lnTo>
                  <a:lnTo>
                    <a:pt x="126" y="368"/>
                  </a:lnTo>
                  <a:lnTo>
                    <a:pt x="88" y="376"/>
                  </a:lnTo>
                  <a:lnTo>
                    <a:pt x="68" y="326"/>
                  </a:lnTo>
                  <a:lnTo>
                    <a:pt x="0" y="267"/>
                  </a:lnTo>
                  <a:lnTo>
                    <a:pt x="49" y="175"/>
                  </a:lnTo>
                  <a:lnTo>
                    <a:pt x="35" y="131"/>
                  </a:lnTo>
                  <a:lnTo>
                    <a:pt x="84" y="123"/>
                  </a:lnTo>
                  <a:lnTo>
                    <a:pt x="88" y="63"/>
                  </a:lnTo>
                  <a:lnTo>
                    <a:pt x="61" y="3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30"/>
            <p:cNvSpPr>
              <a:spLocks/>
            </p:cNvSpPr>
            <p:nvPr/>
          </p:nvSpPr>
          <p:spPr bwMode="auto">
            <a:xfrm>
              <a:off x="3092" y="2351"/>
              <a:ext cx="516" cy="424"/>
            </a:xfrm>
            <a:custGeom>
              <a:avLst/>
              <a:gdLst>
                <a:gd name="T0" fmla="*/ 0 w 516"/>
                <a:gd name="T1" fmla="*/ 14 h 424"/>
                <a:gd name="T2" fmla="*/ 225 w 516"/>
                <a:gd name="T3" fmla="*/ 0 h 424"/>
                <a:gd name="T4" fmla="*/ 273 w 516"/>
                <a:gd name="T5" fmla="*/ 0 h 424"/>
                <a:gd name="T6" fmla="*/ 309 w 516"/>
                <a:gd name="T7" fmla="*/ 12 h 424"/>
                <a:gd name="T8" fmla="*/ 290 w 516"/>
                <a:gd name="T9" fmla="*/ 49 h 424"/>
                <a:gd name="T10" fmla="*/ 356 w 516"/>
                <a:gd name="T11" fmla="*/ 109 h 424"/>
                <a:gd name="T12" fmla="*/ 376 w 516"/>
                <a:gd name="T13" fmla="*/ 159 h 424"/>
                <a:gd name="T14" fmla="*/ 416 w 516"/>
                <a:gd name="T15" fmla="*/ 146 h 424"/>
                <a:gd name="T16" fmla="*/ 414 w 516"/>
                <a:gd name="T17" fmla="*/ 218 h 424"/>
                <a:gd name="T18" fmla="*/ 453 w 516"/>
                <a:gd name="T19" fmla="*/ 239 h 424"/>
                <a:gd name="T20" fmla="*/ 472 w 516"/>
                <a:gd name="T21" fmla="*/ 302 h 424"/>
                <a:gd name="T22" fmla="*/ 500 w 516"/>
                <a:gd name="T23" fmla="*/ 307 h 424"/>
                <a:gd name="T24" fmla="*/ 515 w 516"/>
                <a:gd name="T25" fmla="*/ 334 h 424"/>
                <a:gd name="T26" fmla="*/ 480 w 516"/>
                <a:gd name="T27" fmla="*/ 370 h 424"/>
                <a:gd name="T28" fmla="*/ 469 w 516"/>
                <a:gd name="T29" fmla="*/ 412 h 424"/>
                <a:gd name="T30" fmla="*/ 420 w 516"/>
                <a:gd name="T31" fmla="*/ 423 h 424"/>
                <a:gd name="T32" fmla="*/ 432 w 516"/>
                <a:gd name="T33" fmla="*/ 377 h 424"/>
                <a:gd name="T34" fmla="*/ 239 w 516"/>
                <a:gd name="T35" fmla="*/ 394 h 424"/>
                <a:gd name="T36" fmla="*/ 101 w 516"/>
                <a:gd name="T37" fmla="*/ 411 h 424"/>
                <a:gd name="T38" fmla="*/ 93 w 516"/>
                <a:gd name="T39" fmla="*/ 366 h 424"/>
                <a:gd name="T40" fmla="*/ 83 w 516"/>
                <a:gd name="T41" fmla="*/ 230 h 424"/>
                <a:gd name="T42" fmla="*/ 81 w 516"/>
                <a:gd name="T43" fmla="*/ 156 h 424"/>
                <a:gd name="T44" fmla="*/ 35 w 516"/>
                <a:gd name="T45" fmla="*/ 123 h 424"/>
                <a:gd name="T46" fmla="*/ 52 w 516"/>
                <a:gd name="T47" fmla="*/ 92 h 424"/>
                <a:gd name="T48" fmla="*/ 30 w 516"/>
                <a:gd name="T49" fmla="*/ 75 h 424"/>
                <a:gd name="T50" fmla="*/ 0 w 516"/>
                <a:gd name="T51" fmla="*/ 14 h 4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6"/>
                <a:gd name="T79" fmla="*/ 0 h 424"/>
                <a:gd name="T80" fmla="*/ 516 w 516"/>
                <a:gd name="T81" fmla="*/ 424 h 4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6" h="424">
                  <a:moveTo>
                    <a:pt x="0" y="14"/>
                  </a:moveTo>
                  <a:lnTo>
                    <a:pt x="225" y="0"/>
                  </a:lnTo>
                  <a:lnTo>
                    <a:pt x="273" y="0"/>
                  </a:lnTo>
                  <a:lnTo>
                    <a:pt x="309" y="12"/>
                  </a:lnTo>
                  <a:lnTo>
                    <a:pt x="290" y="49"/>
                  </a:lnTo>
                  <a:lnTo>
                    <a:pt x="356" y="109"/>
                  </a:lnTo>
                  <a:lnTo>
                    <a:pt x="376" y="159"/>
                  </a:lnTo>
                  <a:lnTo>
                    <a:pt x="416" y="146"/>
                  </a:lnTo>
                  <a:lnTo>
                    <a:pt x="414" y="218"/>
                  </a:lnTo>
                  <a:lnTo>
                    <a:pt x="453" y="239"/>
                  </a:lnTo>
                  <a:lnTo>
                    <a:pt x="472" y="302"/>
                  </a:lnTo>
                  <a:lnTo>
                    <a:pt x="500" y="307"/>
                  </a:lnTo>
                  <a:lnTo>
                    <a:pt x="515" y="334"/>
                  </a:lnTo>
                  <a:lnTo>
                    <a:pt x="480" y="370"/>
                  </a:lnTo>
                  <a:lnTo>
                    <a:pt x="469" y="412"/>
                  </a:lnTo>
                  <a:lnTo>
                    <a:pt x="420" y="423"/>
                  </a:lnTo>
                  <a:lnTo>
                    <a:pt x="432" y="377"/>
                  </a:lnTo>
                  <a:lnTo>
                    <a:pt x="239" y="394"/>
                  </a:lnTo>
                  <a:lnTo>
                    <a:pt x="101" y="411"/>
                  </a:lnTo>
                  <a:lnTo>
                    <a:pt x="93" y="366"/>
                  </a:lnTo>
                  <a:lnTo>
                    <a:pt x="83" y="230"/>
                  </a:lnTo>
                  <a:lnTo>
                    <a:pt x="81" y="156"/>
                  </a:lnTo>
                  <a:lnTo>
                    <a:pt x="35" y="123"/>
                  </a:lnTo>
                  <a:lnTo>
                    <a:pt x="52" y="92"/>
                  </a:lnTo>
                  <a:lnTo>
                    <a:pt x="30" y="75"/>
                  </a:lnTo>
                  <a:lnTo>
                    <a:pt x="0" y="14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31"/>
            <p:cNvSpPr>
              <a:spLocks/>
            </p:cNvSpPr>
            <p:nvPr/>
          </p:nvSpPr>
          <p:spPr bwMode="auto">
            <a:xfrm>
              <a:off x="3656" y="2172"/>
              <a:ext cx="253" cy="414"/>
            </a:xfrm>
            <a:custGeom>
              <a:avLst/>
              <a:gdLst>
                <a:gd name="T0" fmla="*/ 0 w 253"/>
                <a:gd name="T1" fmla="*/ 29 h 414"/>
                <a:gd name="T2" fmla="*/ 29 w 253"/>
                <a:gd name="T3" fmla="*/ 44 h 414"/>
                <a:gd name="T4" fmla="*/ 57 w 253"/>
                <a:gd name="T5" fmla="*/ 42 h 414"/>
                <a:gd name="T6" fmla="*/ 67 w 253"/>
                <a:gd name="T7" fmla="*/ 33 h 414"/>
                <a:gd name="T8" fmla="*/ 74 w 253"/>
                <a:gd name="T9" fmla="*/ 8 h 414"/>
                <a:gd name="T10" fmla="*/ 196 w 253"/>
                <a:gd name="T11" fmla="*/ 0 h 414"/>
                <a:gd name="T12" fmla="*/ 252 w 253"/>
                <a:gd name="T13" fmla="*/ 292 h 414"/>
                <a:gd name="T14" fmla="*/ 247 w 253"/>
                <a:gd name="T15" fmla="*/ 289 h 414"/>
                <a:gd name="T16" fmla="*/ 205 w 253"/>
                <a:gd name="T17" fmla="*/ 306 h 414"/>
                <a:gd name="T18" fmla="*/ 176 w 253"/>
                <a:gd name="T19" fmla="*/ 384 h 414"/>
                <a:gd name="T20" fmla="*/ 133 w 253"/>
                <a:gd name="T21" fmla="*/ 373 h 414"/>
                <a:gd name="T22" fmla="*/ 82 w 253"/>
                <a:gd name="T23" fmla="*/ 402 h 414"/>
                <a:gd name="T24" fmla="*/ 17 w 253"/>
                <a:gd name="T25" fmla="*/ 413 h 414"/>
                <a:gd name="T26" fmla="*/ 46 w 253"/>
                <a:gd name="T27" fmla="*/ 337 h 414"/>
                <a:gd name="T28" fmla="*/ 33 w 253"/>
                <a:gd name="T29" fmla="*/ 293 h 414"/>
                <a:gd name="T30" fmla="*/ 0 w 253"/>
                <a:gd name="T31" fmla="*/ 29 h 4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414"/>
                <a:gd name="T50" fmla="*/ 253 w 253"/>
                <a:gd name="T51" fmla="*/ 414 h 4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414">
                  <a:moveTo>
                    <a:pt x="0" y="29"/>
                  </a:moveTo>
                  <a:lnTo>
                    <a:pt x="29" y="44"/>
                  </a:lnTo>
                  <a:lnTo>
                    <a:pt x="57" y="42"/>
                  </a:lnTo>
                  <a:lnTo>
                    <a:pt x="67" y="33"/>
                  </a:lnTo>
                  <a:lnTo>
                    <a:pt x="74" y="8"/>
                  </a:lnTo>
                  <a:lnTo>
                    <a:pt x="196" y="0"/>
                  </a:lnTo>
                  <a:lnTo>
                    <a:pt x="252" y="292"/>
                  </a:lnTo>
                  <a:lnTo>
                    <a:pt x="247" y="289"/>
                  </a:lnTo>
                  <a:lnTo>
                    <a:pt x="205" y="306"/>
                  </a:lnTo>
                  <a:lnTo>
                    <a:pt x="176" y="384"/>
                  </a:lnTo>
                  <a:lnTo>
                    <a:pt x="133" y="373"/>
                  </a:lnTo>
                  <a:lnTo>
                    <a:pt x="82" y="402"/>
                  </a:lnTo>
                  <a:lnTo>
                    <a:pt x="17" y="413"/>
                  </a:lnTo>
                  <a:lnTo>
                    <a:pt x="46" y="337"/>
                  </a:lnTo>
                  <a:lnTo>
                    <a:pt x="33" y="293"/>
                  </a:lnTo>
                  <a:lnTo>
                    <a:pt x="0" y="2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2"/>
            <p:cNvSpPr>
              <a:spLocks/>
            </p:cNvSpPr>
            <p:nvPr/>
          </p:nvSpPr>
          <p:spPr bwMode="auto">
            <a:xfrm>
              <a:off x="3852" y="2088"/>
              <a:ext cx="324" cy="374"/>
            </a:xfrm>
            <a:custGeom>
              <a:avLst/>
              <a:gdLst>
                <a:gd name="T0" fmla="*/ 0 w 324"/>
                <a:gd name="T1" fmla="*/ 84 h 374"/>
                <a:gd name="T2" fmla="*/ 145 w 324"/>
                <a:gd name="T3" fmla="*/ 70 h 374"/>
                <a:gd name="T4" fmla="*/ 176 w 324"/>
                <a:gd name="T5" fmla="*/ 75 h 374"/>
                <a:gd name="T6" fmla="*/ 244 w 324"/>
                <a:gd name="T7" fmla="*/ 43 h 374"/>
                <a:gd name="T8" fmla="*/ 260 w 324"/>
                <a:gd name="T9" fmla="*/ 14 h 374"/>
                <a:gd name="T10" fmla="*/ 300 w 324"/>
                <a:gd name="T11" fmla="*/ 0 h 374"/>
                <a:gd name="T12" fmla="*/ 323 w 324"/>
                <a:gd name="T13" fmla="*/ 141 h 374"/>
                <a:gd name="T14" fmla="*/ 306 w 324"/>
                <a:gd name="T15" fmla="*/ 156 h 374"/>
                <a:gd name="T16" fmla="*/ 310 w 324"/>
                <a:gd name="T17" fmla="*/ 254 h 374"/>
                <a:gd name="T18" fmla="*/ 278 w 324"/>
                <a:gd name="T19" fmla="*/ 263 h 374"/>
                <a:gd name="T20" fmla="*/ 260 w 324"/>
                <a:gd name="T21" fmla="*/ 317 h 374"/>
                <a:gd name="T22" fmla="*/ 235 w 324"/>
                <a:gd name="T23" fmla="*/ 310 h 374"/>
                <a:gd name="T24" fmla="*/ 226 w 324"/>
                <a:gd name="T25" fmla="*/ 373 h 374"/>
                <a:gd name="T26" fmla="*/ 190 w 324"/>
                <a:gd name="T27" fmla="*/ 346 h 374"/>
                <a:gd name="T28" fmla="*/ 118 w 324"/>
                <a:gd name="T29" fmla="*/ 363 h 374"/>
                <a:gd name="T30" fmla="*/ 88 w 324"/>
                <a:gd name="T31" fmla="*/ 339 h 374"/>
                <a:gd name="T32" fmla="*/ 47 w 324"/>
                <a:gd name="T33" fmla="*/ 338 h 374"/>
                <a:gd name="T34" fmla="*/ 26 w 324"/>
                <a:gd name="T35" fmla="*/ 233 h 374"/>
                <a:gd name="T36" fmla="*/ 0 w 324"/>
                <a:gd name="T37" fmla="*/ 84 h 3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4"/>
                <a:gd name="T58" fmla="*/ 0 h 374"/>
                <a:gd name="T59" fmla="*/ 324 w 324"/>
                <a:gd name="T60" fmla="*/ 374 h 3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4" h="374">
                  <a:moveTo>
                    <a:pt x="0" y="84"/>
                  </a:moveTo>
                  <a:lnTo>
                    <a:pt x="145" y="70"/>
                  </a:lnTo>
                  <a:lnTo>
                    <a:pt x="176" y="75"/>
                  </a:lnTo>
                  <a:lnTo>
                    <a:pt x="244" y="43"/>
                  </a:lnTo>
                  <a:lnTo>
                    <a:pt x="260" y="14"/>
                  </a:lnTo>
                  <a:lnTo>
                    <a:pt x="300" y="0"/>
                  </a:lnTo>
                  <a:lnTo>
                    <a:pt x="323" y="141"/>
                  </a:lnTo>
                  <a:lnTo>
                    <a:pt x="306" y="156"/>
                  </a:lnTo>
                  <a:lnTo>
                    <a:pt x="310" y="254"/>
                  </a:lnTo>
                  <a:lnTo>
                    <a:pt x="278" y="263"/>
                  </a:lnTo>
                  <a:lnTo>
                    <a:pt x="260" y="317"/>
                  </a:lnTo>
                  <a:lnTo>
                    <a:pt x="235" y="310"/>
                  </a:lnTo>
                  <a:lnTo>
                    <a:pt x="226" y="373"/>
                  </a:lnTo>
                  <a:lnTo>
                    <a:pt x="190" y="346"/>
                  </a:lnTo>
                  <a:lnTo>
                    <a:pt x="118" y="363"/>
                  </a:lnTo>
                  <a:lnTo>
                    <a:pt x="88" y="339"/>
                  </a:lnTo>
                  <a:lnTo>
                    <a:pt x="47" y="338"/>
                  </a:lnTo>
                  <a:lnTo>
                    <a:pt x="26" y="233"/>
                  </a:lnTo>
                  <a:lnTo>
                    <a:pt x="0" y="8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3"/>
            <p:cNvSpPr>
              <a:spLocks/>
            </p:cNvSpPr>
            <p:nvPr/>
          </p:nvSpPr>
          <p:spPr bwMode="auto">
            <a:xfrm>
              <a:off x="3564" y="2425"/>
              <a:ext cx="570" cy="317"/>
            </a:xfrm>
            <a:custGeom>
              <a:avLst/>
              <a:gdLst>
                <a:gd name="T0" fmla="*/ 0 w 570"/>
                <a:gd name="T1" fmla="*/ 316 h 317"/>
                <a:gd name="T2" fmla="*/ 138 w 570"/>
                <a:gd name="T3" fmla="*/ 296 h 317"/>
                <a:gd name="T4" fmla="*/ 138 w 570"/>
                <a:gd name="T5" fmla="*/ 282 h 317"/>
                <a:gd name="T6" fmla="*/ 472 w 570"/>
                <a:gd name="T7" fmla="*/ 236 h 317"/>
                <a:gd name="T8" fmla="*/ 478 w 570"/>
                <a:gd name="T9" fmla="*/ 212 h 317"/>
                <a:gd name="T10" fmla="*/ 527 w 570"/>
                <a:gd name="T11" fmla="*/ 194 h 317"/>
                <a:gd name="T12" fmla="*/ 532 w 570"/>
                <a:gd name="T13" fmla="*/ 169 h 317"/>
                <a:gd name="T14" fmla="*/ 553 w 570"/>
                <a:gd name="T15" fmla="*/ 160 h 317"/>
                <a:gd name="T16" fmla="*/ 569 w 570"/>
                <a:gd name="T17" fmla="*/ 123 h 317"/>
                <a:gd name="T18" fmla="*/ 523 w 570"/>
                <a:gd name="T19" fmla="*/ 85 h 317"/>
                <a:gd name="T20" fmla="*/ 514 w 570"/>
                <a:gd name="T21" fmla="*/ 35 h 317"/>
                <a:gd name="T22" fmla="*/ 478 w 570"/>
                <a:gd name="T23" fmla="*/ 9 h 317"/>
                <a:gd name="T24" fmla="*/ 404 w 570"/>
                <a:gd name="T25" fmla="*/ 23 h 317"/>
                <a:gd name="T26" fmla="*/ 369 w 570"/>
                <a:gd name="T27" fmla="*/ 1 h 317"/>
                <a:gd name="T28" fmla="*/ 335 w 570"/>
                <a:gd name="T29" fmla="*/ 0 h 317"/>
                <a:gd name="T30" fmla="*/ 342 w 570"/>
                <a:gd name="T31" fmla="*/ 35 h 317"/>
                <a:gd name="T32" fmla="*/ 296 w 570"/>
                <a:gd name="T33" fmla="*/ 53 h 317"/>
                <a:gd name="T34" fmla="*/ 265 w 570"/>
                <a:gd name="T35" fmla="*/ 131 h 317"/>
                <a:gd name="T36" fmla="*/ 223 w 570"/>
                <a:gd name="T37" fmla="*/ 119 h 317"/>
                <a:gd name="T38" fmla="*/ 173 w 570"/>
                <a:gd name="T39" fmla="*/ 148 h 317"/>
                <a:gd name="T40" fmla="*/ 109 w 570"/>
                <a:gd name="T41" fmla="*/ 159 h 317"/>
                <a:gd name="T42" fmla="*/ 109 w 570"/>
                <a:gd name="T43" fmla="*/ 204 h 317"/>
                <a:gd name="T44" fmla="*/ 76 w 570"/>
                <a:gd name="T45" fmla="*/ 202 h 317"/>
                <a:gd name="T46" fmla="*/ 78 w 570"/>
                <a:gd name="T47" fmla="*/ 242 h 317"/>
                <a:gd name="T48" fmla="*/ 44 w 570"/>
                <a:gd name="T49" fmla="*/ 226 h 317"/>
                <a:gd name="T50" fmla="*/ 25 w 570"/>
                <a:gd name="T51" fmla="*/ 233 h 317"/>
                <a:gd name="T52" fmla="*/ 42 w 570"/>
                <a:gd name="T53" fmla="*/ 260 h 317"/>
                <a:gd name="T54" fmla="*/ 7 w 570"/>
                <a:gd name="T55" fmla="*/ 295 h 317"/>
                <a:gd name="T56" fmla="*/ 0 w 570"/>
                <a:gd name="T57" fmla="*/ 316 h 3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0"/>
                <a:gd name="T88" fmla="*/ 0 h 317"/>
                <a:gd name="T89" fmla="*/ 570 w 570"/>
                <a:gd name="T90" fmla="*/ 317 h 3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0" h="317">
                  <a:moveTo>
                    <a:pt x="0" y="316"/>
                  </a:moveTo>
                  <a:lnTo>
                    <a:pt x="138" y="296"/>
                  </a:lnTo>
                  <a:lnTo>
                    <a:pt x="138" y="282"/>
                  </a:lnTo>
                  <a:lnTo>
                    <a:pt x="472" y="236"/>
                  </a:lnTo>
                  <a:lnTo>
                    <a:pt x="478" y="212"/>
                  </a:lnTo>
                  <a:lnTo>
                    <a:pt x="527" y="194"/>
                  </a:lnTo>
                  <a:lnTo>
                    <a:pt x="532" y="169"/>
                  </a:lnTo>
                  <a:lnTo>
                    <a:pt x="553" y="160"/>
                  </a:lnTo>
                  <a:lnTo>
                    <a:pt x="569" y="123"/>
                  </a:lnTo>
                  <a:lnTo>
                    <a:pt x="523" y="85"/>
                  </a:lnTo>
                  <a:lnTo>
                    <a:pt x="514" y="35"/>
                  </a:lnTo>
                  <a:lnTo>
                    <a:pt x="478" y="9"/>
                  </a:lnTo>
                  <a:lnTo>
                    <a:pt x="404" y="23"/>
                  </a:lnTo>
                  <a:lnTo>
                    <a:pt x="369" y="1"/>
                  </a:lnTo>
                  <a:lnTo>
                    <a:pt x="335" y="0"/>
                  </a:lnTo>
                  <a:lnTo>
                    <a:pt x="342" y="35"/>
                  </a:lnTo>
                  <a:lnTo>
                    <a:pt x="296" y="53"/>
                  </a:lnTo>
                  <a:lnTo>
                    <a:pt x="265" y="131"/>
                  </a:lnTo>
                  <a:lnTo>
                    <a:pt x="223" y="119"/>
                  </a:lnTo>
                  <a:lnTo>
                    <a:pt x="173" y="148"/>
                  </a:lnTo>
                  <a:lnTo>
                    <a:pt x="109" y="159"/>
                  </a:lnTo>
                  <a:lnTo>
                    <a:pt x="109" y="204"/>
                  </a:lnTo>
                  <a:lnTo>
                    <a:pt x="76" y="202"/>
                  </a:lnTo>
                  <a:lnTo>
                    <a:pt x="78" y="242"/>
                  </a:lnTo>
                  <a:lnTo>
                    <a:pt x="44" y="226"/>
                  </a:lnTo>
                  <a:lnTo>
                    <a:pt x="25" y="233"/>
                  </a:lnTo>
                  <a:lnTo>
                    <a:pt x="42" y="260"/>
                  </a:lnTo>
                  <a:lnTo>
                    <a:pt x="7" y="295"/>
                  </a:lnTo>
                  <a:lnTo>
                    <a:pt x="0" y="316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34"/>
            <p:cNvSpPr>
              <a:spLocks/>
            </p:cNvSpPr>
            <p:nvPr/>
          </p:nvSpPr>
          <p:spPr bwMode="auto">
            <a:xfrm>
              <a:off x="3526" y="2629"/>
              <a:ext cx="657" cy="240"/>
            </a:xfrm>
            <a:custGeom>
              <a:avLst/>
              <a:gdLst>
                <a:gd name="T0" fmla="*/ 39 w 657"/>
                <a:gd name="T1" fmla="*/ 109 h 240"/>
                <a:gd name="T2" fmla="*/ 39 w 657"/>
                <a:gd name="T3" fmla="*/ 113 h 240"/>
                <a:gd name="T4" fmla="*/ 28 w 657"/>
                <a:gd name="T5" fmla="*/ 135 h 240"/>
                <a:gd name="T6" fmla="*/ 40 w 657"/>
                <a:gd name="T7" fmla="*/ 166 h 240"/>
                <a:gd name="T8" fmla="*/ 0 w 657"/>
                <a:gd name="T9" fmla="*/ 193 h 240"/>
                <a:gd name="T10" fmla="*/ 8 w 657"/>
                <a:gd name="T11" fmla="*/ 239 h 240"/>
                <a:gd name="T12" fmla="*/ 180 w 657"/>
                <a:gd name="T13" fmla="*/ 225 h 240"/>
                <a:gd name="T14" fmla="*/ 384 w 657"/>
                <a:gd name="T15" fmla="*/ 201 h 240"/>
                <a:gd name="T16" fmla="*/ 486 w 657"/>
                <a:gd name="T17" fmla="*/ 183 h 240"/>
                <a:gd name="T18" fmla="*/ 507 w 657"/>
                <a:gd name="T19" fmla="*/ 121 h 240"/>
                <a:gd name="T20" fmla="*/ 544 w 657"/>
                <a:gd name="T21" fmla="*/ 119 h 240"/>
                <a:gd name="T22" fmla="*/ 656 w 657"/>
                <a:gd name="T23" fmla="*/ 0 h 240"/>
                <a:gd name="T24" fmla="*/ 510 w 657"/>
                <a:gd name="T25" fmla="*/ 29 h 240"/>
                <a:gd name="T26" fmla="*/ 172 w 657"/>
                <a:gd name="T27" fmla="*/ 78 h 240"/>
                <a:gd name="T28" fmla="*/ 175 w 657"/>
                <a:gd name="T29" fmla="*/ 92 h 240"/>
                <a:gd name="T30" fmla="*/ 39 w 657"/>
                <a:gd name="T31" fmla="*/ 109 h 2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7"/>
                <a:gd name="T49" fmla="*/ 0 h 240"/>
                <a:gd name="T50" fmla="*/ 657 w 657"/>
                <a:gd name="T51" fmla="*/ 240 h 2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7" h="240">
                  <a:moveTo>
                    <a:pt x="39" y="109"/>
                  </a:moveTo>
                  <a:lnTo>
                    <a:pt x="39" y="113"/>
                  </a:lnTo>
                  <a:lnTo>
                    <a:pt x="28" y="135"/>
                  </a:lnTo>
                  <a:lnTo>
                    <a:pt x="40" y="166"/>
                  </a:lnTo>
                  <a:lnTo>
                    <a:pt x="0" y="193"/>
                  </a:lnTo>
                  <a:lnTo>
                    <a:pt x="8" y="239"/>
                  </a:lnTo>
                  <a:lnTo>
                    <a:pt x="180" y="225"/>
                  </a:lnTo>
                  <a:lnTo>
                    <a:pt x="384" y="201"/>
                  </a:lnTo>
                  <a:lnTo>
                    <a:pt x="486" y="183"/>
                  </a:lnTo>
                  <a:lnTo>
                    <a:pt x="507" y="121"/>
                  </a:lnTo>
                  <a:lnTo>
                    <a:pt x="544" y="119"/>
                  </a:lnTo>
                  <a:lnTo>
                    <a:pt x="656" y="0"/>
                  </a:lnTo>
                  <a:lnTo>
                    <a:pt x="510" y="29"/>
                  </a:lnTo>
                  <a:lnTo>
                    <a:pt x="172" y="78"/>
                  </a:lnTo>
                  <a:lnTo>
                    <a:pt x="175" y="92"/>
                  </a:lnTo>
                  <a:lnTo>
                    <a:pt x="39" y="10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5"/>
            <p:cNvSpPr>
              <a:spLocks/>
            </p:cNvSpPr>
            <p:nvPr/>
          </p:nvSpPr>
          <p:spPr bwMode="auto">
            <a:xfrm>
              <a:off x="3461" y="2850"/>
              <a:ext cx="270" cy="469"/>
            </a:xfrm>
            <a:custGeom>
              <a:avLst/>
              <a:gdLst>
                <a:gd name="T0" fmla="*/ 76 w 270"/>
                <a:gd name="T1" fmla="*/ 15 h 469"/>
                <a:gd name="T2" fmla="*/ 35 w 270"/>
                <a:gd name="T3" fmla="*/ 95 h 469"/>
                <a:gd name="T4" fmla="*/ 0 w 270"/>
                <a:gd name="T5" fmla="*/ 147 h 469"/>
                <a:gd name="T6" fmla="*/ 12 w 270"/>
                <a:gd name="T7" fmla="*/ 208 h 469"/>
                <a:gd name="T8" fmla="*/ 54 w 270"/>
                <a:gd name="T9" fmla="*/ 292 h 469"/>
                <a:gd name="T10" fmla="*/ 21 w 270"/>
                <a:gd name="T11" fmla="*/ 377 h 469"/>
                <a:gd name="T12" fmla="*/ 7 w 270"/>
                <a:gd name="T13" fmla="*/ 422 h 469"/>
                <a:gd name="T14" fmla="*/ 164 w 270"/>
                <a:gd name="T15" fmla="*/ 404 h 469"/>
                <a:gd name="T16" fmla="*/ 171 w 270"/>
                <a:gd name="T17" fmla="*/ 461 h 469"/>
                <a:gd name="T18" fmla="*/ 203 w 270"/>
                <a:gd name="T19" fmla="*/ 468 h 469"/>
                <a:gd name="T20" fmla="*/ 212 w 270"/>
                <a:gd name="T21" fmla="*/ 439 h 469"/>
                <a:gd name="T22" fmla="*/ 269 w 270"/>
                <a:gd name="T23" fmla="*/ 430 h 469"/>
                <a:gd name="T24" fmla="*/ 256 w 270"/>
                <a:gd name="T25" fmla="*/ 335 h 469"/>
                <a:gd name="T26" fmla="*/ 254 w 270"/>
                <a:gd name="T27" fmla="*/ 0 h 469"/>
                <a:gd name="T28" fmla="*/ 76 w 270"/>
                <a:gd name="T29" fmla="*/ 15 h 4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0"/>
                <a:gd name="T46" fmla="*/ 0 h 469"/>
                <a:gd name="T47" fmla="*/ 270 w 270"/>
                <a:gd name="T48" fmla="*/ 469 h 4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0" h="469">
                  <a:moveTo>
                    <a:pt x="76" y="15"/>
                  </a:moveTo>
                  <a:lnTo>
                    <a:pt x="35" y="95"/>
                  </a:lnTo>
                  <a:lnTo>
                    <a:pt x="0" y="147"/>
                  </a:lnTo>
                  <a:lnTo>
                    <a:pt x="12" y="208"/>
                  </a:lnTo>
                  <a:lnTo>
                    <a:pt x="54" y="292"/>
                  </a:lnTo>
                  <a:lnTo>
                    <a:pt x="21" y="377"/>
                  </a:lnTo>
                  <a:lnTo>
                    <a:pt x="7" y="422"/>
                  </a:lnTo>
                  <a:lnTo>
                    <a:pt x="164" y="404"/>
                  </a:lnTo>
                  <a:lnTo>
                    <a:pt x="171" y="461"/>
                  </a:lnTo>
                  <a:lnTo>
                    <a:pt x="203" y="468"/>
                  </a:lnTo>
                  <a:lnTo>
                    <a:pt x="212" y="439"/>
                  </a:lnTo>
                  <a:lnTo>
                    <a:pt x="269" y="430"/>
                  </a:lnTo>
                  <a:lnTo>
                    <a:pt x="256" y="335"/>
                  </a:lnTo>
                  <a:lnTo>
                    <a:pt x="254" y="0"/>
                  </a:lnTo>
                  <a:lnTo>
                    <a:pt x="76" y="1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6"/>
            <p:cNvSpPr>
              <a:spLocks/>
            </p:cNvSpPr>
            <p:nvPr/>
          </p:nvSpPr>
          <p:spPr bwMode="auto">
            <a:xfrm>
              <a:off x="3713" y="2827"/>
              <a:ext cx="305" cy="474"/>
            </a:xfrm>
            <a:custGeom>
              <a:avLst/>
              <a:gdLst>
                <a:gd name="T0" fmla="*/ 0 w 305"/>
                <a:gd name="T1" fmla="*/ 24 h 474"/>
                <a:gd name="T2" fmla="*/ 197 w 305"/>
                <a:gd name="T3" fmla="*/ 0 h 474"/>
                <a:gd name="T4" fmla="*/ 260 w 305"/>
                <a:gd name="T5" fmla="*/ 218 h 474"/>
                <a:gd name="T6" fmla="*/ 304 w 305"/>
                <a:gd name="T7" fmla="*/ 253 h 474"/>
                <a:gd name="T8" fmla="*/ 269 w 305"/>
                <a:gd name="T9" fmla="*/ 318 h 474"/>
                <a:gd name="T10" fmla="*/ 302 w 305"/>
                <a:gd name="T11" fmla="*/ 379 h 474"/>
                <a:gd name="T12" fmla="*/ 101 w 305"/>
                <a:gd name="T13" fmla="*/ 402 h 474"/>
                <a:gd name="T14" fmla="*/ 109 w 305"/>
                <a:gd name="T15" fmla="*/ 455 h 474"/>
                <a:gd name="T16" fmla="*/ 80 w 305"/>
                <a:gd name="T17" fmla="*/ 473 h 474"/>
                <a:gd name="T18" fmla="*/ 56 w 305"/>
                <a:gd name="T19" fmla="*/ 406 h 474"/>
                <a:gd name="T20" fmla="*/ 42 w 305"/>
                <a:gd name="T21" fmla="*/ 460 h 474"/>
                <a:gd name="T22" fmla="*/ 17 w 305"/>
                <a:gd name="T23" fmla="*/ 455 h 474"/>
                <a:gd name="T24" fmla="*/ 9 w 305"/>
                <a:gd name="T25" fmla="*/ 400 h 474"/>
                <a:gd name="T26" fmla="*/ 2 w 305"/>
                <a:gd name="T27" fmla="*/ 353 h 474"/>
                <a:gd name="T28" fmla="*/ 0 w 305"/>
                <a:gd name="T29" fmla="*/ 24 h 4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5"/>
                <a:gd name="T46" fmla="*/ 0 h 474"/>
                <a:gd name="T47" fmla="*/ 305 w 305"/>
                <a:gd name="T48" fmla="*/ 474 h 4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5" h="474">
                  <a:moveTo>
                    <a:pt x="0" y="24"/>
                  </a:moveTo>
                  <a:lnTo>
                    <a:pt x="197" y="0"/>
                  </a:lnTo>
                  <a:lnTo>
                    <a:pt x="260" y="218"/>
                  </a:lnTo>
                  <a:lnTo>
                    <a:pt x="304" y="253"/>
                  </a:lnTo>
                  <a:lnTo>
                    <a:pt x="269" y="318"/>
                  </a:lnTo>
                  <a:lnTo>
                    <a:pt x="302" y="379"/>
                  </a:lnTo>
                  <a:lnTo>
                    <a:pt x="101" y="402"/>
                  </a:lnTo>
                  <a:lnTo>
                    <a:pt x="109" y="455"/>
                  </a:lnTo>
                  <a:lnTo>
                    <a:pt x="80" y="473"/>
                  </a:lnTo>
                  <a:lnTo>
                    <a:pt x="56" y="406"/>
                  </a:lnTo>
                  <a:lnTo>
                    <a:pt x="42" y="460"/>
                  </a:lnTo>
                  <a:lnTo>
                    <a:pt x="17" y="455"/>
                  </a:lnTo>
                  <a:lnTo>
                    <a:pt x="9" y="400"/>
                  </a:lnTo>
                  <a:lnTo>
                    <a:pt x="2" y="353"/>
                  </a:lnTo>
                  <a:lnTo>
                    <a:pt x="0" y="2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7"/>
            <p:cNvSpPr>
              <a:spLocks/>
            </p:cNvSpPr>
            <p:nvPr/>
          </p:nvSpPr>
          <p:spPr bwMode="auto">
            <a:xfrm>
              <a:off x="3910" y="2804"/>
              <a:ext cx="421" cy="435"/>
            </a:xfrm>
            <a:custGeom>
              <a:avLst/>
              <a:gdLst>
                <a:gd name="T0" fmla="*/ 0 w 421"/>
                <a:gd name="T1" fmla="*/ 26 h 435"/>
                <a:gd name="T2" fmla="*/ 5 w 421"/>
                <a:gd name="T3" fmla="*/ 26 h 435"/>
                <a:gd name="T4" fmla="*/ 102 w 421"/>
                <a:gd name="T5" fmla="*/ 8 h 435"/>
                <a:gd name="T6" fmla="*/ 189 w 421"/>
                <a:gd name="T7" fmla="*/ 0 h 435"/>
                <a:gd name="T8" fmla="*/ 177 w 421"/>
                <a:gd name="T9" fmla="*/ 22 h 435"/>
                <a:gd name="T10" fmla="*/ 203 w 421"/>
                <a:gd name="T11" fmla="*/ 22 h 435"/>
                <a:gd name="T12" fmla="*/ 353 w 421"/>
                <a:gd name="T13" fmla="*/ 156 h 435"/>
                <a:gd name="T14" fmla="*/ 411 w 421"/>
                <a:gd name="T15" fmla="*/ 243 h 435"/>
                <a:gd name="T16" fmla="*/ 420 w 421"/>
                <a:gd name="T17" fmla="*/ 302 h 435"/>
                <a:gd name="T18" fmla="*/ 400 w 421"/>
                <a:gd name="T19" fmla="*/ 316 h 435"/>
                <a:gd name="T20" fmla="*/ 411 w 421"/>
                <a:gd name="T21" fmla="*/ 374 h 435"/>
                <a:gd name="T22" fmla="*/ 369 w 421"/>
                <a:gd name="T23" fmla="*/ 377 h 435"/>
                <a:gd name="T24" fmla="*/ 369 w 421"/>
                <a:gd name="T25" fmla="*/ 427 h 435"/>
                <a:gd name="T26" fmla="*/ 336 w 421"/>
                <a:gd name="T27" fmla="*/ 402 h 435"/>
                <a:gd name="T28" fmla="*/ 121 w 421"/>
                <a:gd name="T29" fmla="*/ 434 h 435"/>
                <a:gd name="T30" fmla="*/ 72 w 421"/>
                <a:gd name="T31" fmla="*/ 341 h 435"/>
                <a:gd name="T32" fmla="*/ 107 w 421"/>
                <a:gd name="T33" fmla="*/ 276 h 435"/>
                <a:gd name="T34" fmla="*/ 60 w 421"/>
                <a:gd name="T35" fmla="*/ 244 h 435"/>
                <a:gd name="T36" fmla="*/ 0 w 421"/>
                <a:gd name="T37" fmla="*/ 26 h 4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1"/>
                <a:gd name="T58" fmla="*/ 0 h 435"/>
                <a:gd name="T59" fmla="*/ 421 w 421"/>
                <a:gd name="T60" fmla="*/ 435 h 4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1" h="435">
                  <a:moveTo>
                    <a:pt x="0" y="26"/>
                  </a:moveTo>
                  <a:lnTo>
                    <a:pt x="5" y="26"/>
                  </a:lnTo>
                  <a:lnTo>
                    <a:pt x="102" y="8"/>
                  </a:lnTo>
                  <a:lnTo>
                    <a:pt x="189" y="0"/>
                  </a:lnTo>
                  <a:lnTo>
                    <a:pt x="177" y="22"/>
                  </a:lnTo>
                  <a:lnTo>
                    <a:pt x="203" y="22"/>
                  </a:lnTo>
                  <a:lnTo>
                    <a:pt x="353" y="156"/>
                  </a:lnTo>
                  <a:lnTo>
                    <a:pt x="411" y="243"/>
                  </a:lnTo>
                  <a:lnTo>
                    <a:pt x="420" y="302"/>
                  </a:lnTo>
                  <a:lnTo>
                    <a:pt x="400" y="316"/>
                  </a:lnTo>
                  <a:lnTo>
                    <a:pt x="411" y="374"/>
                  </a:lnTo>
                  <a:lnTo>
                    <a:pt x="369" y="377"/>
                  </a:lnTo>
                  <a:lnTo>
                    <a:pt x="369" y="427"/>
                  </a:lnTo>
                  <a:lnTo>
                    <a:pt x="336" y="402"/>
                  </a:lnTo>
                  <a:lnTo>
                    <a:pt x="121" y="434"/>
                  </a:lnTo>
                  <a:lnTo>
                    <a:pt x="72" y="341"/>
                  </a:lnTo>
                  <a:lnTo>
                    <a:pt x="107" y="276"/>
                  </a:lnTo>
                  <a:lnTo>
                    <a:pt x="60" y="244"/>
                  </a:lnTo>
                  <a:lnTo>
                    <a:pt x="0" y="2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38"/>
            <p:cNvSpPr>
              <a:spLocks/>
            </p:cNvSpPr>
            <p:nvPr/>
          </p:nvSpPr>
          <p:spPr bwMode="auto">
            <a:xfrm>
              <a:off x="4087" y="2745"/>
              <a:ext cx="384" cy="304"/>
            </a:xfrm>
            <a:custGeom>
              <a:avLst/>
              <a:gdLst>
                <a:gd name="T0" fmla="*/ 14 w 384"/>
                <a:gd name="T1" fmla="*/ 54 h 304"/>
                <a:gd name="T2" fmla="*/ 44 w 384"/>
                <a:gd name="T3" fmla="*/ 25 h 304"/>
                <a:gd name="T4" fmla="*/ 159 w 384"/>
                <a:gd name="T5" fmla="*/ 0 h 304"/>
                <a:gd name="T6" fmla="*/ 194 w 384"/>
                <a:gd name="T7" fmla="*/ 17 h 304"/>
                <a:gd name="T8" fmla="*/ 268 w 384"/>
                <a:gd name="T9" fmla="*/ 4 h 304"/>
                <a:gd name="T10" fmla="*/ 328 w 384"/>
                <a:gd name="T11" fmla="*/ 47 h 304"/>
                <a:gd name="T12" fmla="*/ 383 w 384"/>
                <a:gd name="T13" fmla="*/ 81 h 304"/>
                <a:gd name="T14" fmla="*/ 352 w 384"/>
                <a:gd name="T15" fmla="*/ 172 h 304"/>
                <a:gd name="T16" fmla="*/ 306 w 384"/>
                <a:gd name="T17" fmla="*/ 218 h 304"/>
                <a:gd name="T18" fmla="*/ 255 w 384"/>
                <a:gd name="T19" fmla="*/ 232 h 304"/>
                <a:gd name="T20" fmla="*/ 265 w 384"/>
                <a:gd name="T21" fmla="*/ 268 h 304"/>
                <a:gd name="T22" fmla="*/ 234 w 384"/>
                <a:gd name="T23" fmla="*/ 303 h 304"/>
                <a:gd name="T24" fmla="*/ 176 w 384"/>
                <a:gd name="T25" fmla="*/ 218 h 304"/>
                <a:gd name="T26" fmla="*/ 25 w 384"/>
                <a:gd name="T27" fmla="*/ 81 h 304"/>
                <a:gd name="T28" fmla="*/ 0 w 384"/>
                <a:gd name="T29" fmla="*/ 81 h 304"/>
                <a:gd name="T30" fmla="*/ 14 w 384"/>
                <a:gd name="T31" fmla="*/ 54 h 3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4"/>
                <a:gd name="T49" fmla="*/ 0 h 304"/>
                <a:gd name="T50" fmla="*/ 384 w 384"/>
                <a:gd name="T51" fmla="*/ 304 h 3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4" h="304">
                  <a:moveTo>
                    <a:pt x="14" y="54"/>
                  </a:moveTo>
                  <a:lnTo>
                    <a:pt x="44" y="25"/>
                  </a:lnTo>
                  <a:lnTo>
                    <a:pt x="159" y="0"/>
                  </a:lnTo>
                  <a:lnTo>
                    <a:pt x="194" y="17"/>
                  </a:lnTo>
                  <a:lnTo>
                    <a:pt x="268" y="4"/>
                  </a:lnTo>
                  <a:lnTo>
                    <a:pt x="328" y="47"/>
                  </a:lnTo>
                  <a:lnTo>
                    <a:pt x="383" y="81"/>
                  </a:lnTo>
                  <a:lnTo>
                    <a:pt x="352" y="172"/>
                  </a:lnTo>
                  <a:lnTo>
                    <a:pt x="306" y="218"/>
                  </a:lnTo>
                  <a:lnTo>
                    <a:pt x="255" y="232"/>
                  </a:lnTo>
                  <a:lnTo>
                    <a:pt x="265" y="268"/>
                  </a:lnTo>
                  <a:lnTo>
                    <a:pt x="234" y="303"/>
                  </a:lnTo>
                  <a:lnTo>
                    <a:pt x="176" y="218"/>
                  </a:lnTo>
                  <a:lnTo>
                    <a:pt x="25" y="81"/>
                  </a:lnTo>
                  <a:lnTo>
                    <a:pt x="0" y="81"/>
                  </a:lnTo>
                  <a:lnTo>
                    <a:pt x="14" y="5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39"/>
            <p:cNvSpPr>
              <a:spLocks/>
            </p:cNvSpPr>
            <p:nvPr/>
          </p:nvSpPr>
          <p:spPr bwMode="auto">
            <a:xfrm>
              <a:off x="3814" y="3178"/>
              <a:ext cx="718" cy="488"/>
            </a:xfrm>
            <a:custGeom>
              <a:avLst/>
              <a:gdLst>
                <a:gd name="T0" fmla="*/ 0 w 718"/>
                <a:gd name="T1" fmla="*/ 48 h 488"/>
                <a:gd name="T2" fmla="*/ 197 w 718"/>
                <a:gd name="T3" fmla="*/ 28 h 488"/>
                <a:gd name="T4" fmla="*/ 218 w 718"/>
                <a:gd name="T5" fmla="*/ 60 h 488"/>
                <a:gd name="T6" fmla="*/ 429 w 718"/>
                <a:gd name="T7" fmla="*/ 28 h 488"/>
                <a:gd name="T8" fmla="*/ 465 w 718"/>
                <a:gd name="T9" fmla="*/ 55 h 488"/>
                <a:gd name="T10" fmla="*/ 465 w 718"/>
                <a:gd name="T11" fmla="*/ 4 h 488"/>
                <a:gd name="T12" fmla="*/ 463 w 718"/>
                <a:gd name="T13" fmla="*/ 0 h 488"/>
                <a:gd name="T14" fmla="*/ 505 w 718"/>
                <a:gd name="T15" fmla="*/ 3 h 488"/>
                <a:gd name="T16" fmla="*/ 549 w 718"/>
                <a:gd name="T17" fmla="*/ 79 h 488"/>
                <a:gd name="T18" fmla="*/ 621 w 718"/>
                <a:gd name="T19" fmla="*/ 181 h 488"/>
                <a:gd name="T20" fmla="*/ 656 w 718"/>
                <a:gd name="T21" fmla="*/ 269 h 488"/>
                <a:gd name="T22" fmla="*/ 709 w 718"/>
                <a:gd name="T23" fmla="*/ 330 h 488"/>
                <a:gd name="T24" fmla="*/ 717 w 718"/>
                <a:gd name="T25" fmla="*/ 420 h 488"/>
                <a:gd name="T26" fmla="*/ 700 w 718"/>
                <a:gd name="T27" fmla="*/ 473 h 488"/>
                <a:gd name="T28" fmla="*/ 625 w 718"/>
                <a:gd name="T29" fmla="*/ 487 h 488"/>
                <a:gd name="T30" fmla="*/ 612 w 718"/>
                <a:gd name="T31" fmla="*/ 464 h 488"/>
                <a:gd name="T32" fmla="*/ 559 w 718"/>
                <a:gd name="T33" fmla="*/ 432 h 488"/>
                <a:gd name="T34" fmla="*/ 542 w 718"/>
                <a:gd name="T35" fmla="*/ 399 h 488"/>
                <a:gd name="T36" fmla="*/ 528 w 718"/>
                <a:gd name="T37" fmla="*/ 386 h 488"/>
                <a:gd name="T38" fmla="*/ 520 w 718"/>
                <a:gd name="T39" fmla="*/ 355 h 488"/>
                <a:gd name="T40" fmla="*/ 507 w 718"/>
                <a:gd name="T41" fmla="*/ 364 h 488"/>
                <a:gd name="T42" fmla="*/ 465 w 718"/>
                <a:gd name="T43" fmla="*/ 323 h 488"/>
                <a:gd name="T44" fmla="*/ 475 w 718"/>
                <a:gd name="T45" fmla="*/ 285 h 488"/>
                <a:gd name="T46" fmla="*/ 465 w 718"/>
                <a:gd name="T47" fmla="*/ 264 h 488"/>
                <a:gd name="T48" fmla="*/ 453 w 718"/>
                <a:gd name="T49" fmla="*/ 271 h 488"/>
                <a:gd name="T50" fmla="*/ 454 w 718"/>
                <a:gd name="T51" fmla="*/ 294 h 488"/>
                <a:gd name="T52" fmla="*/ 440 w 718"/>
                <a:gd name="T53" fmla="*/ 264 h 488"/>
                <a:gd name="T54" fmla="*/ 442 w 718"/>
                <a:gd name="T55" fmla="*/ 196 h 488"/>
                <a:gd name="T56" fmla="*/ 415 w 718"/>
                <a:gd name="T57" fmla="*/ 155 h 488"/>
                <a:gd name="T58" fmla="*/ 348 w 718"/>
                <a:gd name="T59" fmla="*/ 122 h 488"/>
                <a:gd name="T60" fmla="*/ 314 w 718"/>
                <a:gd name="T61" fmla="*/ 84 h 488"/>
                <a:gd name="T62" fmla="*/ 277 w 718"/>
                <a:gd name="T63" fmla="*/ 80 h 488"/>
                <a:gd name="T64" fmla="*/ 261 w 718"/>
                <a:gd name="T65" fmla="*/ 104 h 488"/>
                <a:gd name="T66" fmla="*/ 205 w 718"/>
                <a:gd name="T67" fmla="*/ 120 h 488"/>
                <a:gd name="T68" fmla="*/ 173 w 718"/>
                <a:gd name="T69" fmla="*/ 104 h 488"/>
                <a:gd name="T70" fmla="*/ 156 w 718"/>
                <a:gd name="T71" fmla="*/ 79 h 488"/>
                <a:gd name="T72" fmla="*/ 52 w 718"/>
                <a:gd name="T73" fmla="*/ 101 h 488"/>
                <a:gd name="T74" fmla="*/ 29 w 718"/>
                <a:gd name="T75" fmla="*/ 83 h 488"/>
                <a:gd name="T76" fmla="*/ 5 w 718"/>
                <a:gd name="T77" fmla="*/ 102 h 488"/>
                <a:gd name="T78" fmla="*/ 0 w 718"/>
                <a:gd name="T79" fmla="*/ 48 h 4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8"/>
                <a:gd name="T121" fmla="*/ 0 h 488"/>
                <a:gd name="T122" fmla="*/ 718 w 718"/>
                <a:gd name="T123" fmla="*/ 488 h 4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8" h="488">
                  <a:moveTo>
                    <a:pt x="0" y="48"/>
                  </a:moveTo>
                  <a:lnTo>
                    <a:pt x="197" y="28"/>
                  </a:lnTo>
                  <a:lnTo>
                    <a:pt x="218" y="60"/>
                  </a:lnTo>
                  <a:lnTo>
                    <a:pt x="429" y="28"/>
                  </a:lnTo>
                  <a:lnTo>
                    <a:pt x="465" y="55"/>
                  </a:lnTo>
                  <a:lnTo>
                    <a:pt x="465" y="4"/>
                  </a:lnTo>
                  <a:lnTo>
                    <a:pt x="463" y="0"/>
                  </a:lnTo>
                  <a:lnTo>
                    <a:pt x="505" y="3"/>
                  </a:lnTo>
                  <a:lnTo>
                    <a:pt x="549" y="79"/>
                  </a:lnTo>
                  <a:lnTo>
                    <a:pt x="621" y="181"/>
                  </a:lnTo>
                  <a:lnTo>
                    <a:pt x="656" y="269"/>
                  </a:lnTo>
                  <a:lnTo>
                    <a:pt x="709" y="330"/>
                  </a:lnTo>
                  <a:lnTo>
                    <a:pt x="717" y="420"/>
                  </a:lnTo>
                  <a:lnTo>
                    <a:pt x="700" y="473"/>
                  </a:lnTo>
                  <a:lnTo>
                    <a:pt x="625" y="487"/>
                  </a:lnTo>
                  <a:lnTo>
                    <a:pt x="612" y="464"/>
                  </a:lnTo>
                  <a:lnTo>
                    <a:pt x="559" y="432"/>
                  </a:lnTo>
                  <a:lnTo>
                    <a:pt x="542" y="399"/>
                  </a:lnTo>
                  <a:lnTo>
                    <a:pt x="528" y="386"/>
                  </a:lnTo>
                  <a:lnTo>
                    <a:pt x="520" y="355"/>
                  </a:lnTo>
                  <a:lnTo>
                    <a:pt x="507" y="364"/>
                  </a:lnTo>
                  <a:lnTo>
                    <a:pt x="465" y="323"/>
                  </a:lnTo>
                  <a:lnTo>
                    <a:pt x="475" y="285"/>
                  </a:lnTo>
                  <a:lnTo>
                    <a:pt x="465" y="264"/>
                  </a:lnTo>
                  <a:lnTo>
                    <a:pt x="453" y="271"/>
                  </a:lnTo>
                  <a:lnTo>
                    <a:pt x="454" y="294"/>
                  </a:lnTo>
                  <a:lnTo>
                    <a:pt x="440" y="264"/>
                  </a:lnTo>
                  <a:lnTo>
                    <a:pt x="442" y="196"/>
                  </a:lnTo>
                  <a:lnTo>
                    <a:pt x="415" y="155"/>
                  </a:lnTo>
                  <a:lnTo>
                    <a:pt x="348" y="122"/>
                  </a:lnTo>
                  <a:lnTo>
                    <a:pt x="314" y="84"/>
                  </a:lnTo>
                  <a:lnTo>
                    <a:pt x="277" y="80"/>
                  </a:lnTo>
                  <a:lnTo>
                    <a:pt x="261" y="104"/>
                  </a:lnTo>
                  <a:lnTo>
                    <a:pt x="205" y="120"/>
                  </a:lnTo>
                  <a:lnTo>
                    <a:pt x="173" y="104"/>
                  </a:lnTo>
                  <a:lnTo>
                    <a:pt x="156" y="79"/>
                  </a:lnTo>
                  <a:lnTo>
                    <a:pt x="52" y="101"/>
                  </a:lnTo>
                  <a:lnTo>
                    <a:pt x="29" y="83"/>
                  </a:lnTo>
                  <a:lnTo>
                    <a:pt x="5" y="102"/>
                  </a:lnTo>
                  <a:lnTo>
                    <a:pt x="0" y="4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0"/>
            <p:cNvSpPr>
              <a:spLocks/>
            </p:cNvSpPr>
            <p:nvPr/>
          </p:nvSpPr>
          <p:spPr bwMode="auto">
            <a:xfrm>
              <a:off x="4011" y="2537"/>
              <a:ext cx="661" cy="290"/>
            </a:xfrm>
            <a:custGeom>
              <a:avLst/>
              <a:gdLst>
                <a:gd name="T0" fmla="*/ 22 w 661"/>
                <a:gd name="T1" fmla="*/ 213 h 290"/>
                <a:gd name="T2" fmla="*/ 0 w 661"/>
                <a:gd name="T3" fmla="*/ 275 h 290"/>
                <a:gd name="T4" fmla="*/ 85 w 661"/>
                <a:gd name="T5" fmla="*/ 267 h 290"/>
                <a:gd name="T6" fmla="*/ 119 w 661"/>
                <a:gd name="T7" fmla="*/ 239 h 290"/>
                <a:gd name="T8" fmla="*/ 235 w 661"/>
                <a:gd name="T9" fmla="*/ 208 h 290"/>
                <a:gd name="T10" fmla="*/ 267 w 661"/>
                <a:gd name="T11" fmla="*/ 225 h 290"/>
                <a:gd name="T12" fmla="*/ 344 w 661"/>
                <a:gd name="T13" fmla="*/ 213 h 290"/>
                <a:gd name="T14" fmla="*/ 344 w 661"/>
                <a:gd name="T15" fmla="*/ 218 h 290"/>
                <a:gd name="T16" fmla="*/ 459 w 661"/>
                <a:gd name="T17" fmla="*/ 289 h 290"/>
                <a:gd name="T18" fmla="*/ 526 w 661"/>
                <a:gd name="T19" fmla="*/ 268 h 290"/>
                <a:gd name="T20" fmla="*/ 564 w 661"/>
                <a:gd name="T21" fmla="*/ 188 h 290"/>
                <a:gd name="T22" fmla="*/ 629 w 661"/>
                <a:gd name="T23" fmla="*/ 166 h 290"/>
                <a:gd name="T24" fmla="*/ 660 w 661"/>
                <a:gd name="T25" fmla="*/ 107 h 290"/>
                <a:gd name="T26" fmla="*/ 659 w 661"/>
                <a:gd name="T27" fmla="*/ 36 h 290"/>
                <a:gd name="T28" fmla="*/ 650 w 661"/>
                <a:gd name="T29" fmla="*/ 95 h 290"/>
                <a:gd name="T30" fmla="*/ 614 w 661"/>
                <a:gd name="T31" fmla="*/ 145 h 290"/>
                <a:gd name="T32" fmla="*/ 600 w 661"/>
                <a:gd name="T33" fmla="*/ 141 h 290"/>
                <a:gd name="T34" fmla="*/ 551 w 661"/>
                <a:gd name="T35" fmla="*/ 155 h 290"/>
                <a:gd name="T36" fmla="*/ 551 w 661"/>
                <a:gd name="T37" fmla="*/ 138 h 290"/>
                <a:gd name="T38" fmla="*/ 600 w 661"/>
                <a:gd name="T39" fmla="*/ 121 h 290"/>
                <a:gd name="T40" fmla="*/ 555 w 661"/>
                <a:gd name="T41" fmla="*/ 116 h 290"/>
                <a:gd name="T42" fmla="*/ 605 w 661"/>
                <a:gd name="T43" fmla="*/ 100 h 290"/>
                <a:gd name="T44" fmla="*/ 625 w 661"/>
                <a:gd name="T45" fmla="*/ 109 h 290"/>
                <a:gd name="T46" fmla="*/ 635 w 661"/>
                <a:gd name="T47" fmla="*/ 53 h 290"/>
                <a:gd name="T48" fmla="*/ 622 w 661"/>
                <a:gd name="T49" fmla="*/ 40 h 290"/>
                <a:gd name="T50" fmla="*/ 562 w 661"/>
                <a:gd name="T51" fmla="*/ 62 h 290"/>
                <a:gd name="T52" fmla="*/ 564 w 661"/>
                <a:gd name="T53" fmla="*/ 29 h 290"/>
                <a:gd name="T54" fmla="*/ 589 w 661"/>
                <a:gd name="T55" fmla="*/ 37 h 290"/>
                <a:gd name="T56" fmla="*/ 622 w 661"/>
                <a:gd name="T57" fmla="*/ 12 h 290"/>
                <a:gd name="T58" fmla="*/ 604 w 661"/>
                <a:gd name="T59" fmla="*/ 0 h 290"/>
                <a:gd name="T60" fmla="*/ 407 w 661"/>
                <a:gd name="T61" fmla="*/ 44 h 290"/>
                <a:gd name="T62" fmla="*/ 165 w 661"/>
                <a:gd name="T63" fmla="*/ 93 h 290"/>
                <a:gd name="T64" fmla="*/ 55 w 661"/>
                <a:gd name="T65" fmla="*/ 212 h 290"/>
                <a:gd name="T66" fmla="*/ 22 w 661"/>
                <a:gd name="T67" fmla="*/ 213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1"/>
                <a:gd name="T103" fmla="*/ 0 h 290"/>
                <a:gd name="T104" fmla="*/ 661 w 66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1" h="290">
                  <a:moveTo>
                    <a:pt x="22" y="213"/>
                  </a:moveTo>
                  <a:lnTo>
                    <a:pt x="0" y="275"/>
                  </a:lnTo>
                  <a:lnTo>
                    <a:pt x="85" y="267"/>
                  </a:lnTo>
                  <a:lnTo>
                    <a:pt x="119" y="239"/>
                  </a:lnTo>
                  <a:lnTo>
                    <a:pt x="235" y="208"/>
                  </a:lnTo>
                  <a:lnTo>
                    <a:pt x="267" y="225"/>
                  </a:lnTo>
                  <a:lnTo>
                    <a:pt x="344" y="213"/>
                  </a:lnTo>
                  <a:lnTo>
                    <a:pt x="344" y="218"/>
                  </a:lnTo>
                  <a:lnTo>
                    <a:pt x="459" y="289"/>
                  </a:lnTo>
                  <a:lnTo>
                    <a:pt x="526" y="268"/>
                  </a:lnTo>
                  <a:lnTo>
                    <a:pt x="564" y="188"/>
                  </a:lnTo>
                  <a:lnTo>
                    <a:pt x="629" y="166"/>
                  </a:lnTo>
                  <a:lnTo>
                    <a:pt x="660" y="107"/>
                  </a:lnTo>
                  <a:lnTo>
                    <a:pt x="659" y="36"/>
                  </a:lnTo>
                  <a:lnTo>
                    <a:pt x="650" y="95"/>
                  </a:lnTo>
                  <a:lnTo>
                    <a:pt x="614" y="145"/>
                  </a:lnTo>
                  <a:lnTo>
                    <a:pt x="600" y="141"/>
                  </a:lnTo>
                  <a:lnTo>
                    <a:pt x="551" y="155"/>
                  </a:lnTo>
                  <a:lnTo>
                    <a:pt x="551" y="138"/>
                  </a:lnTo>
                  <a:lnTo>
                    <a:pt x="600" y="121"/>
                  </a:lnTo>
                  <a:lnTo>
                    <a:pt x="555" y="116"/>
                  </a:lnTo>
                  <a:lnTo>
                    <a:pt x="605" y="100"/>
                  </a:lnTo>
                  <a:lnTo>
                    <a:pt x="625" y="109"/>
                  </a:lnTo>
                  <a:lnTo>
                    <a:pt x="635" y="53"/>
                  </a:lnTo>
                  <a:lnTo>
                    <a:pt x="622" y="40"/>
                  </a:lnTo>
                  <a:lnTo>
                    <a:pt x="562" y="62"/>
                  </a:lnTo>
                  <a:lnTo>
                    <a:pt x="564" y="29"/>
                  </a:lnTo>
                  <a:lnTo>
                    <a:pt x="589" y="37"/>
                  </a:lnTo>
                  <a:lnTo>
                    <a:pt x="622" y="12"/>
                  </a:lnTo>
                  <a:lnTo>
                    <a:pt x="604" y="0"/>
                  </a:lnTo>
                  <a:lnTo>
                    <a:pt x="407" y="44"/>
                  </a:lnTo>
                  <a:lnTo>
                    <a:pt x="165" y="93"/>
                  </a:lnTo>
                  <a:lnTo>
                    <a:pt x="55" y="212"/>
                  </a:lnTo>
                  <a:lnTo>
                    <a:pt x="22" y="21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1"/>
            <p:cNvSpPr>
              <a:spLocks/>
            </p:cNvSpPr>
            <p:nvPr/>
          </p:nvSpPr>
          <p:spPr bwMode="auto">
            <a:xfrm>
              <a:off x="4038" y="2297"/>
              <a:ext cx="578" cy="361"/>
            </a:xfrm>
            <a:custGeom>
              <a:avLst/>
              <a:gdLst>
                <a:gd name="T0" fmla="*/ 95 w 578"/>
                <a:gd name="T1" fmla="*/ 252 h 361"/>
                <a:gd name="T2" fmla="*/ 78 w 578"/>
                <a:gd name="T3" fmla="*/ 288 h 361"/>
                <a:gd name="T4" fmla="*/ 54 w 578"/>
                <a:gd name="T5" fmla="*/ 298 h 361"/>
                <a:gd name="T6" fmla="*/ 53 w 578"/>
                <a:gd name="T7" fmla="*/ 322 h 361"/>
                <a:gd name="T8" fmla="*/ 2 w 578"/>
                <a:gd name="T9" fmla="*/ 340 h 361"/>
                <a:gd name="T10" fmla="*/ 0 w 578"/>
                <a:gd name="T11" fmla="*/ 360 h 361"/>
                <a:gd name="T12" fmla="*/ 137 w 578"/>
                <a:gd name="T13" fmla="*/ 336 h 361"/>
                <a:gd name="T14" fmla="*/ 386 w 578"/>
                <a:gd name="T15" fmla="*/ 284 h 361"/>
                <a:gd name="T16" fmla="*/ 577 w 578"/>
                <a:gd name="T17" fmla="*/ 238 h 361"/>
                <a:gd name="T18" fmla="*/ 577 w 578"/>
                <a:gd name="T19" fmla="*/ 202 h 361"/>
                <a:gd name="T20" fmla="*/ 556 w 578"/>
                <a:gd name="T21" fmla="*/ 191 h 361"/>
                <a:gd name="T22" fmla="*/ 539 w 578"/>
                <a:gd name="T23" fmla="*/ 209 h 361"/>
                <a:gd name="T24" fmla="*/ 530 w 578"/>
                <a:gd name="T25" fmla="*/ 160 h 361"/>
                <a:gd name="T26" fmla="*/ 539 w 578"/>
                <a:gd name="T27" fmla="*/ 117 h 361"/>
                <a:gd name="T28" fmla="*/ 468 w 578"/>
                <a:gd name="T29" fmla="*/ 84 h 361"/>
                <a:gd name="T30" fmla="*/ 419 w 578"/>
                <a:gd name="T31" fmla="*/ 93 h 361"/>
                <a:gd name="T32" fmla="*/ 418 w 578"/>
                <a:gd name="T33" fmla="*/ 26 h 361"/>
                <a:gd name="T34" fmla="*/ 367 w 578"/>
                <a:gd name="T35" fmla="*/ 0 h 361"/>
                <a:gd name="T36" fmla="*/ 330 w 578"/>
                <a:gd name="T37" fmla="*/ 16 h 361"/>
                <a:gd name="T38" fmla="*/ 304 w 578"/>
                <a:gd name="T39" fmla="*/ 79 h 361"/>
                <a:gd name="T40" fmla="*/ 260 w 578"/>
                <a:gd name="T41" fmla="*/ 104 h 361"/>
                <a:gd name="T42" fmla="*/ 241 w 578"/>
                <a:gd name="T43" fmla="*/ 203 h 361"/>
                <a:gd name="T44" fmla="*/ 169 w 578"/>
                <a:gd name="T45" fmla="*/ 252 h 361"/>
                <a:gd name="T46" fmla="*/ 110 w 578"/>
                <a:gd name="T47" fmla="*/ 272 h 361"/>
                <a:gd name="T48" fmla="*/ 95 w 578"/>
                <a:gd name="T49" fmla="*/ 252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8"/>
                <a:gd name="T76" fmla="*/ 0 h 361"/>
                <a:gd name="T77" fmla="*/ 578 w 578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8" h="361">
                  <a:moveTo>
                    <a:pt x="95" y="252"/>
                  </a:moveTo>
                  <a:lnTo>
                    <a:pt x="78" y="288"/>
                  </a:lnTo>
                  <a:lnTo>
                    <a:pt x="54" y="298"/>
                  </a:lnTo>
                  <a:lnTo>
                    <a:pt x="53" y="322"/>
                  </a:lnTo>
                  <a:lnTo>
                    <a:pt x="2" y="340"/>
                  </a:lnTo>
                  <a:lnTo>
                    <a:pt x="0" y="360"/>
                  </a:lnTo>
                  <a:lnTo>
                    <a:pt x="137" y="336"/>
                  </a:lnTo>
                  <a:lnTo>
                    <a:pt x="386" y="284"/>
                  </a:lnTo>
                  <a:lnTo>
                    <a:pt x="577" y="238"/>
                  </a:lnTo>
                  <a:lnTo>
                    <a:pt x="577" y="202"/>
                  </a:lnTo>
                  <a:lnTo>
                    <a:pt x="556" y="191"/>
                  </a:lnTo>
                  <a:lnTo>
                    <a:pt x="539" y="209"/>
                  </a:lnTo>
                  <a:lnTo>
                    <a:pt x="530" y="160"/>
                  </a:lnTo>
                  <a:lnTo>
                    <a:pt x="539" y="117"/>
                  </a:lnTo>
                  <a:lnTo>
                    <a:pt x="468" y="84"/>
                  </a:lnTo>
                  <a:lnTo>
                    <a:pt x="419" y="93"/>
                  </a:lnTo>
                  <a:lnTo>
                    <a:pt x="418" y="26"/>
                  </a:lnTo>
                  <a:lnTo>
                    <a:pt x="367" y="0"/>
                  </a:lnTo>
                  <a:lnTo>
                    <a:pt x="330" y="16"/>
                  </a:lnTo>
                  <a:lnTo>
                    <a:pt x="304" y="79"/>
                  </a:lnTo>
                  <a:lnTo>
                    <a:pt x="260" y="104"/>
                  </a:lnTo>
                  <a:lnTo>
                    <a:pt x="241" y="203"/>
                  </a:lnTo>
                  <a:lnTo>
                    <a:pt x="169" y="252"/>
                  </a:lnTo>
                  <a:lnTo>
                    <a:pt x="110" y="272"/>
                  </a:lnTo>
                  <a:lnTo>
                    <a:pt x="95" y="252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2"/>
            <p:cNvSpPr>
              <a:spLocks/>
            </p:cNvSpPr>
            <p:nvPr/>
          </p:nvSpPr>
          <p:spPr bwMode="auto">
            <a:xfrm>
              <a:off x="4078" y="2226"/>
              <a:ext cx="328" cy="344"/>
            </a:xfrm>
            <a:custGeom>
              <a:avLst/>
              <a:gdLst>
                <a:gd name="T0" fmla="*/ 34 w 328"/>
                <a:gd name="T1" fmla="*/ 179 h 344"/>
                <a:gd name="T2" fmla="*/ 9 w 328"/>
                <a:gd name="T3" fmla="*/ 172 h 344"/>
                <a:gd name="T4" fmla="*/ 0 w 328"/>
                <a:gd name="T5" fmla="*/ 227 h 344"/>
                <a:gd name="T6" fmla="*/ 9 w 328"/>
                <a:gd name="T7" fmla="*/ 284 h 344"/>
                <a:gd name="T8" fmla="*/ 56 w 328"/>
                <a:gd name="T9" fmla="*/ 323 h 344"/>
                <a:gd name="T10" fmla="*/ 67 w 328"/>
                <a:gd name="T11" fmla="*/ 343 h 344"/>
                <a:gd name="T12" fmla="*/ 127 w 328"/>
                <a:gd name="T13" fmla="*/ 323 h 344"/>
                <a:gd name="T14" fmla="*/ 199 w 328"/>
                <a:gd name="T15" fmla="*/ 277 h 344"/>
                <a:gd name="T16" fmla="*/ 220 w 328"/>
                <a:gd name="T17" fmla="*/ 176 h 344"/>
                <a:gd name="T18" fmla="*/ 266 w 328"/>
                <a:gd name="T19" fmla="*/ 150 h 344"/>
                <a:gd name="T20" fmla="*/ 291 w 328"/>
                <a:gd name="T21" fmla="*/ 88 h 344"/>
                <a:gd name="T22" fmla="*/ 327 w 328"/>
                <a:gd name="T23" fmla="*/ 71 h 344"/>
                <a:gd name="T24" fmla="*/ 280 w 328"/>
                <a:gd name="T25" fmla="*/ 63 h 344"/>
                <a:gd name="T26" fmla="*/ 197 w 328"/>
                <a:gd name="T27" fmla="*/ 108 h 344"/>
                <a:gd name="T28" fmla="*/ 185 w 328"/>
                <a:gd name="T29" fmla="*/ 64 h 344"/>
                <a:gd name="T30" fmla="*/ 113 w 328"/>
                <a:gd name="T31" fmla="*/ 69 h 344"/>
                <a:gd name="T32" fmla="*/ 97 w 328"/>
                <a:gd name="T33" fmla="*/ 0 h 344"/>
                <a:gd name="T34" fmla="*/ 78 w 328"/>
                <a:gd name="T35" fmla="*/ 18 h 344"/>
                <a:gd name="T36" fmla="*/ 84 w 328"/>
                <a:gd name="T37" fmla="*/ 116 h 344"/>
                <a:gd name="T38" fmla="*/ 52 w 328"/>
                <a:gd name="T39" fmla="*/ 125 h 344"/>
                <a:gd name="T40" fmla="*/ 34 w 328"/>
                <a:gd name="T41" fmla="*/ 179 h 3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8"/>
                <a:gd name="T64" fmla="*/ 0 h 344"/>
                <a:gd name="T65" fmla="*/ 328 w 328"/>
                <a:gd name="T66" fmla="*/ 344 h 3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8" h="344">
                  <a:moveTo>
                    <a:pt x="34" y="179"/>
                  </a:moveTo>
                  <a:lnTo>
                    <a:pt x="9" y="172"/>
                  </a:lnTo>
                  <a:lnTo>
                    <a:pt x="0" y="227"/>
                  </a:lnTo>
                  <a:lnTo>
                    <a:pt x="9" y="284"/>
                  </a:lnTo>
                  <a:lnTo>
                    <a:pt x="56" y="323"/>
                  </a:lnTo>
                  <a:lnTo>
                    <a:pt x="67" y="343"/>
                  </a:lnTo>
                  <a:lnTo>
                    <a:pt x="127" y="323"/>
                  </a:lnTo>
                  <a:lnTo>
                    <a:pt x="199" y="277"/>
                  </a:lnTo>
                  <a:lnTo>
                    <a:pt x="220" y="176"/>
                  </a:lnTo>
                  <a:lnTo>
                    <a:pt x="266" y="150"/>
                  </a:lnTo>
                  <a:lnTo>
                    <a:pt x="291" y="88"/>
                  </a:lnTo>
                  <a:lnTo>
                    <a:pt x="327" y="71"/>
                  </a:lnTo>
                  <a:lnTo>
                    <a:pt x="280" y="63"/>
                  </a:lnTo>
                  <a:lnTo>
                    <a:pt x="197" y="108"/>
                  </a:lnTo>
                  <a:lnTo>
                    <a:pt x="185" y="64"/>
                  </a:lnTo>
                  <a:lnTo>
                    <a:pt x="113" y="69"/>
                  </a:lnTo>
                  <a:lnTo>
                    <a:pt x="97" y="0"/>
                  </a:lnTo>
                  <a:lnTo>
                    <a:pt x="78" y="18"/>
                  </a:lnTo>
                  <a:lnTo>
                    <a:pt x="84" y="116"/>
                  </a:lnTo>
                  <a:lnTo>
                    <a:pt x="52" y="125"/>
                  </a:lnTo>
                  <a:lnTo>
                    <a:pt x="34" y="17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3"/>
            <p:cNvSpPr>
              <a:spLocks/>
            </p:cNvSpPr>
            <p:nvPr/>
          </p:nvSpPr>
          <p:spPr bwMode="auto">
            <a:xfrm>
              <a:off x="4544" y="2232"/>
              <a:ext cx="93" cy="115"/>
            </a:xfrm>
            <a:custGeom>
              <a:avLst/>
              <a:gdLst>
                <a:gd name="T0" fmla="*/ 0 w 93"/>
                <a:gd name="T1" fmla="*/ 7 h 115"/>
                <a:gd name="T2" fmla="*/ 19 w 93"/>
                <a:gd name="T3" fmla="*/ 0 h 115"/>
                <a:gd name="T4" fmla="*/ 61 w 93"/>
                <a:gd name="T5" fmla="*/ 25 h 115"/>
                <a:gd name="T6" fmla="*/ 61 w 93"/>
                <a:gd name="T7" fmla="*/ 50 h 115"/>
                <a:gd name="T8" fmla="*/ 91 w 93"/>
                <a:gd name="T9" fmla="*/ 68 h 115"/>
                <a:gd name="T10" fmla="*/ 92 w 93"/>
                <a:gd name="T11" fmla="*/ 102 h 115"/>
                <a:gd name="T12" fmla="*/ 45 w 93"/>
                <a:gd name="T13" fmla="*/ 114 h 115"/>
                <a:gd name="T14" fmla="*/ 0 w 93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115"/>
                <a:gd name="T26" fmla="*/ 93 w 93"/>
                <a:gd name="T27" fmla="*/ 115 h 1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115">
                  <a:moveTo>
                    <a:pt x="0" y="7"/>
                  </a:moveTo>
                  <a:lnTo>
                    <a:pt x="19" y="0"/>
                  </a:lnTo>
                  <a:lnTo>
                    <a:pt x="61" y="25"/>
                  </a:lnTo>
                  <a:lnTo>
                    <a:pt x="61" y="50"/>
                  </a:lnTo>
                  <a:lnTo>
                    <a:pt x="91" y="68"/>
                  </a:lnTo>
                  <a:lnTo>
                    <a:pt x="92" y="102"/>
                  </a:lnTo>
                  <a:lnTo>
                    <a:pt x="45" y="114"/>
                  </a:lnTo>
                  <a:lnTo>
                    <a:pt x="0" y="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4"/>
            <p:cNvSpPr>
              <a:spLocks/>
            </p:cNvSpPr>
            <p:nvPr/>
          </p:nvSpPr>
          <p:spPr bwMode="auto">
            <a:xfrm>
              <a:off x="4151" y="2007"/>
              <a:ext cx="444" cy="291"/>
            </a:xfrm>
            <a:custGeom>
              <a:avLst/>
              <a:gdLst>
                <a:gd name="T0" fmla="*/ 40 w 444"/>
                <a:gd name="T1" fmla="*/ 42 h 291"/>
                <a:gd name="T2" fmla="*/ 0 w 444"/>
                <a:gd name="T3" fmla="*/ 81 h 291"/>
                <a:gd name="T4" fmla="*/ 22 w 444"/>
                <a:gd name="T5" fmla="*/ 222 h 291"/>
                <a:gd name="T6" fmla="*/ 40 w 444"/>
                <a:gd name="T7" fmla="*/ 290 h 291"/>
                <a:gd name="T8" fmla="*/ 116 w 444"/>
                <a:gd name="T9" fmla="*/ 285 h 291"/>
                <a:gd name="T10" fmla="*/ 396 w 444"/>
                <a:gd name="T11" fmla="*/ 232 h 291"/>
                <a:gd name="T12" fmla="*/ 415 w 444"/>
                <a:gd name="T13" fmla="*/ 223 h 291"/>
                <a:gd name="T14" fmla="*/ 443 w 444"/>
                <a:gd name="T15" fmla="*/ 158 h 291"/>
                <a:gd name="T16" fmla="*/ 401 w 444"/>
                <a:gd name="T17" fmla="*/ 121 h 291"/>
                <a:gd name="T18" fmla="*/ 424 w 444"/>
                <a:gd name="T19" fmla="*/ 37 h 291"/>
                <a:gd name="T20" fmla="*/ 391 w 444"/>
                <a:gd name="T21" fmla="*/ 29 h 291"/>
                <a:gd name="T22" fmla="*/ 391 w 444"/>
                <a:gd name="T23" fmla="*/ 8 h 291"/>
                <a:gd name="T24" fmla="*/ 377 w 444"/>
                <a:gd name="T25" fmla="*/ 0 h 291"/>
                <a:gd name="T26" fmla="*/ 53 w 444"/>
                <a:gd name="T27" fmla="*/ 60 h 291"/>
                <a:gd name="T28" fmla="*/ 40 w 444"/>
                <a:gd name="T29" fmla="*/ 42 h 2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4"/>
                <a:gd name="T46" fmla="*/ 0 h 291"/>
                <a:gd name="T47" fmla="*/ 444 w 444"/>
                <a:gd name="T48" fmla="*/ 291 h 29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4" h="291">
                  <a:moveTo>
                    <a:pt x="40" y="42"/>
                  </a:moveTo>
                  <a:lnTo>
                    <a:pt x="0" y="81"/>
                  </a:lnTo>
                  <a:lnTo>
                    <a:pt x="22" y="222"/>
                  </a:lnTo>
                  <a:lnTo>
                    <a:pt x="40" y="290"/>
                  </a:lnTo>
                  <a:lnTo>
                    <a:pt x="116" y="285"/>
                  </a:lnTo>
                  <a:lnTo>
                    <a:pt x="396" y="232"/>
                  </a:lnTo>
                  <a:lnTo>
                    <a:pt x="415" y="223"/>
                  </a:lnTo>
                  <a:lnTo>
                    <a:pt x="443" y="158"/>
                  </a:lnTo>
                  <a:lnTo>
                    <a:pt x="401" y="121"/>
                  </a:lnTo>
                  <a:lnTo>
                    <a:pt x="424" y="37"/>
                  </a:lnTo>
                  <a:lnTo>
                    <a:pt x="391" y="29"/>
                  </a:lnTo>
                  <a:lnTo>
                    <a:pt x="391" y="8"/>
                  </a:lnTo>
                  <a:lnTo>
                    <a:pt x="377" y="0"/>
                  </a:lnTo>
                  <a:lnTo>
                    <a:pt x="53" y="60"/>
                  </a:lnTo>
                  <a:lnTo>
                    <a:pt x="40" y="42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4C2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5"/>
            <p:cNvSpPr>
              <a:spLocks/>
            </p:cNvSpPr>
            <p:nvPr/>
          </p:nvSpPr>
          <p:spPr bwMode="auto">
            <a:xfrm>
              <a:off x="4552" y="2040"/>
              <a:ext cx="119" cy="233"/>
            </a:xfrm>
            <a:custGeom>
              <a:avLst/>
              <a:gdLst>
                <a:gd name="T0" fmla="*/ 21 w 119"/>
                <a:gd name="T1" fmla="*/ 2 h 233"/>
                <a:gd name="T2" fmla="*/ 49 w 119"/>
                <a:gd name="T3" fmla="*/ 0 h 233"/>
                <a:gd name="T4" fmla="*/ 105 w 119"/>
                <a:gd name="T5" fmla="*/ 35 h 233"/>
                <a:gd name="T6" fmla="*/ 97 w 119"/>
                <a:gd name="T7" fmla="*/ 63 h 233"/>
                <a:gd name="T8" fmla="*/ 116 w 119"/>
                <a:gd name="T9" fmla="*/ 81 h 233"/>
                <a:gd name="T10" fmla="*/ 118 w 119"/>
                <a:gd name="T11" fmla="*/ 190 h 233"/>
                <a:gd name="T12" fmla="*/ 98 w 119"/>
                <a:gd name="T13" fmla="*/ 232 h 233"/>
                <a:gd name="T14" fmla="*/ 76 w 119"/>
                <a:gd name="T15" fmla="*/ 217 h 233"/>
                <a:gd name="T16" fmla="*/ 52 w 119"/>
                <a:gd name="T17" fmla="*/ 216 h 233"/>
                <a:gd name="T18" fmla="*/ 11 w 119"/>
                <a:gd name="T19" fmla="*/ 193 h 233"/>
                <a:gd name="T20" fmla="*/ 42 w 119"/>
                <a:gd name="T21" fmla="*/ 125 h 233"/>
                <a:gd name="T22" fmla="*/ 0 w 119"/>
                <a:gd name="T23" fmla="*/ 88 h 233"/>
                <a:gd name="T24" fmla="*/ 21 w 119"/>
                <a:gd name="T25" fmla="*/ 2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233"/>
                <a:gd name="T41" fmla="*/ 119 w 119"/>
                <a:gd name="T42" fmla="*/ 233 h 2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233">
                  <a:moveTo>
                    <a:pt x="21" y="2"/>
                  </a:moveTo>
                  <a:lnTo>
                    <a:pt x="49" y="0"/>
                  </a:lnTo>
                  <a:lnTo>
                    <a:pt x="105" y="35"/>
                  </a:lnTo>
                  <a:lnTo>
                    <a:pt x="97" y="63"/>
                  </a:lnTo>
                  <a:lnTo>
                    <a:pt x="116" y="81"/>
                  </a:lnTo>
                  <a:lnTo>
                    <a:pt x="118" y="190"/>
                  </a:lnTo>
                  <a:lnTo>
                    <a:pt x="98" y="232"/>
                  </a:lnTo>
                  <a:lnTo>
                    <a:pt x="76" y="217"/>
                  </a:lnTo>
                  <a:lnTo>
                    <a:pt x="52" y="216"/>
                  </a:lnTo>
                  <a:lnTo>
                    <a:pt x="11" y="193"/>
                  </a:lnTo>
                  <a:lnTo>
                    <a:pt x="42" y="125"/>
                  </a:lnTo>
                  <a:lnTo>
                    <a:pt x="0" y="88"/>
                  </a:lnTo>
                  <a:lnTo>
                    <a:pt x="21" y="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6"/>
            <p:cNvSpPr>
              <a:spLocks/>
            </p:cNvSpPr>
            <p:nvPr/>
          </p:nvSpPr>
          <p:spPr bwMode="auto">
            <a:xfrm>
              <a:off x="4189" y="1678"/>
              <a:ext cx="491" cy="401"/>
            </a:xfrm>
            <a:custGeom>
              <a:avLst/>
              <a:gdLst>
                <a:gd name="T0" fmla="*/ 37 w 491"/>
                <a:gd name="T1" fmla="*/ 269 h 401"/>
                <a:gd name="T2" fmla="*/ 83 w 491"/>
                <a:gd name="T3" fmla="*/ 245 h 401"/>
                <a:gd name="T4" fmla="*/ 146 w 491"/>
                <a:gd name="T5" fmla="*/ 239 h 401"/>
                <a:gd name="T6" fmla="*/ 162 w 491"/>
                <a:gd name="T7" fmla="*/ 218 h 401"/>
                <a:gd name="T8" fmla="*/ 184 w 491"/>
                <a:gd name="T9" fmla="*/ 215 h 401"/>
                <a:gd name="T10" fmla="*/ 197 w 491"/>
                <a:gd name="T11" fmla="*/ 193 h 401"/>
                <a:gd name="T12" fmla="*/ 218 w 491"/>
                <a:gd name="T13" fmla="*/ 185 h 401"/>
                <a:gd name="T14" fmla="*/ 208 w 491"/>
                <a:gd name="T15" fmla="*/ 143 h 401"/>
                <a:gd name="T16" fmla="*/ 195 w 491"/>
                <a:gd name="T17" fmla="*/ 132 h 401"/>
                <a:gd name="T18" fmla="*/ 222 w 491"/>
                <a:gd name="T19" fmla="*/ 98 h 401"/>
                <a:gd name="T20" fmla="*/ 239 w 491"/>
                <a:gd name="T21" fmla="*/ 98 h 401"/>
                <a:gd name="T22" fmla="*/ 296 w 491"/>
                <a:gd name="T23" fmla="*/ 27 h 401"/>
                <a:gd name="T24" fmla="*/ 384 w 491"/>
                <a:gd name="T25" fmla="*/ 0 h 401"/>
                <a:gd name="T26" fmla="*/ 394 w 491"/>
                <a:gd name="T27" fmla="*/ 67 h 401"/>
                <a:gd name="T28" fmla="*/ 398 w 491"/>
                <a:gd name="T29" fmla="*/ 64 h 401"/>
                <a:gd name="T30" fmla="*/ 419 w 491"/>
                <a:gd name="T31" fmla="*/ 88 h 401"/>
                <a:gd name="T32" fmla="*/ 420 w 491"/>
                <a:gd name="T33" fmla="*/ 157 h 401"/>
                <a:gd name="T34" fmla="*/ 447 w 491"/>
                <a:gd name="T35" fmla="*/ 213 h 401"/>
                <a:gd name="T36" fmla="*/ 457 w 491"/>
                <a:gd name="T37" fmla="*/ 285 h 401"/>
                <a:gd name="T38" fmla="*/ 460 w 491"/>
                <a:gd name="T39" fmla="*/ 348 h 401"/>
                <a:gd name="T40" fmla="*/ 490 w 491"/>
                <a:gd name="T41" fmla="*/ 369 h 401"/>
                <a:gd name="T42" fmla="*/ 468 w 491"/>
                <a:gd name="T43" fmla="*/ 400 h 401"/>
                <a:gd name="T44" fmla="*/ 411 w 491"/>
                <a:gd name="T45" fmla="*/ 364 h 401"/>
                <a:gd name="T46" fmla="*/ 381 w 491"/>
                <a:gd name="T47" fmla="*/ 366 h 401"/>
                <a:gd name="T48" fmla="*/ 352 w 491"/>
                <a:gd name="T49" fmla="*/ 358 h 401"/>
                <a:gd name="T50" fmla="*/ 353 w 491"/>
                <a:gd name="T51" fmla="*/ 337 h 401"/>
                <a:gd name="T52" fmla="*/ 335 w 491"/>
                <a:gd name="T53" fmla="*/ 330 h 401"/>
                <a:gd name="T54" fmla="*/ 14 w 491"/>
                <a:gd name="T55" fmla="*/ 392 h 401"/>
                <a:gd name="T56" fmla="*/ 0 w 491"/>
                <a:gd name="T57" fmla="*/ 373 h 401"/>
                <a:gd name="T58" fmla="*/ 49 w 491"/>
                <a:gd name="T59" fmla="*/ 302 h 401"/>
                <a:gd name="T60" fmla="*/ 37 w 491"/>
                <a:gd name="T61" fmla="*/ 269 h 4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1"/>
                <a:gd name="T94" fmla="*/ 0 h 401"/>
                <a:gd name="T95" fmla="*/ 491 w 491"/>
                <a:gd name="T96" fmla="*/ 401 h 4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1" h="401">
                  <a:moveTo>
                    <a:pt x="37" y="269"/>
                  </a:moveTo>
                  <a:lnTo>
                    <a:pt x="83" y="245"/>
                  </a:lnTo>
                  <a:lnTo>
                    <a:pt x="146" y="239"/>
                  </a:lnTo>
                  <a:lnTo>
                    <a:pt x="162" y="218"/>
                  </a:lnTo>
                  <a:lnTo>
                    <a:pt x="184" y="215"/>
                  </a:lnTo>
                  <a:lnTo>
                    <a:pt x="197" y="193"/>
                  </a:lnTo>
                  <a:lnTo>
                    <a:pt x="218" y="185"/>
                  </a:lnTo>
                  <a:lnTo>
                    <a:pt x="208" y="143"/>
                  </a:lnTo>
                  <a:lnTo>
                    <a:pt x="195" y="132"/>
                  </a:lnTo>
                  <a:lnTo>
                    <a:pt x="222" y="98"/>
                  </a:lnTo>
                  <a:lnTo>
                    <a:pt x="239" y="98"/>
                  </a:lnTo>
                  <a:lnTo>
                    <a:pt x="296" y="27"/>
                  </a:lnTo>
                  <a:lnTo>
                    <a:pt x="384" y="0"/>
                  </a:lnTo>
                  <a:lnTo>
                    <a:pt x="394" y="67"/>
                  </a:lnTo>
                  <a:lnTo>
                    <a:pt x="398" y="64"/>
                  </a:lnTo>
                  <a:lnTo>
                    <a:pt x="419" y="88"/>
                  </a:lnTo>
                  <a:lnTo>
                    <a:pt x="420" y="157"/>
                  </a:lnTo>
                  <a:lnTo>
                    <a:pt x="447" y="213"/>
                  </a:lnTo>
                  <a:lnTo>
                    <a:pt x="457" y="285"/>
                  </a:lnTo>
                  <a:lnTo>
                    <a:pt x="460" y="348"/>
                  </a:lnTo>
                  <a:lnTo>
                    <a:pt x="490" y="369"/>
                  </a:lnTo>
                  <a:lnTo>
                    <a:pt x="468" y="400"/>
                  </a:lnTo>
                  <a:lnTo>
                    <a:pt x="411" y="364"/>
                  </a:lnTo>
                  <a:lnTo>
                    <a:pt x="381" y="366"/>
                  </a:lnTo>
                  <a:lnTo>
                    <a:pt x="352" y="358"/>
                  </a:lnTo>
                  <a:lnTo>
                    <a:pt x="353" y="337"/>
                  </a:lnTo>
                  <a:lnTo>
                    <a:pt x="335" y="330"/>
                  </a:lnTo>
                  <a:lnTo>
                    <a:pt x="14" y="392"/>
                  </a:lnTo>
                  <a:lnTo>
                    <a:pt x="0" y="373"/>
                  </a:lnTo>
                  <a:lnTo>
                    <a:pt x="49" y="302"/>
                  </a:lnTo>
                  <a:lnTo>
                    <a:pt x="37" y="26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7"/>
            <p:cNvSpPr>
              <a:spLocks/>
            </p:cNvSpPr>
            <p:nvPr/>
          </p:nvSpPr>
          <p:spPr bwMode="auto">
            <a:xfrm>
              <a:off x="4570" y="1656"/>
              <a:ext cx="131" cy="241"/>
            </a:xfrm>
            <a:custGeom>
              <a:avLst/>
              <a:gdLst>
                <a:gd name="T0" fmla="*/ 0 w 131"/>
                <a:gd name="T1" fmla="*/ 25 h 241"/>
                <a:gd name="T2" fmla="*/ 95 w 131"/>
                <a:gd name="T3" fmla="*/ 0 h 241"/>
                <a:gd name="T4" fmla="*/ 130 w 131"/>
                <a:gd name="T5" fmla="*/ 65 h 241"/>
                <a:gd name="T6" fmla="*/ 112 w 131"/>
                <a:gd name="T7" fmla="*/ 82 h 241"/>
                <a:gd name="T8" fmla="*/ 119 w 131"/>
                <a:gd name="T9" fmla="*/ 228 h 241"/>
                <a:gd name="T10" fmla="*/ 65 w 131"/>
                <a:gd name="T11" fmla="*/ 240 h 241"/>
                <a:gd name="T12" fmla="*/ 38 w 131"/>
                <a:gd name="T13" fmla="*/ 180 h 241"/>
                <a:gd name="T14" fmla="*/ 37 w 131"/>
                <a:gd name="T15" fmla="*/ 109 h 241"/>
                <a:gd name="T16" fmla="*/ 13 w 131"/>
                <a:gd name="T17" fmla="*/ 88 h 241"/>
                <a:gd name="T18" fmla="*/ 0 w 131"/>
                <a:gd name="T19" fmla="*/ 25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241"/>
                <a:gd name="T32" fmla="*/ 131 w 131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241">
                  <a:moveTo>
                    <a:pt x="0" y="25"/>
                  </a:moveTo>
                  <a:lnTo>
                    <a:pt x="95" y="0"/>
                  </a:lnTo>
                  <a:lnTo>
                    <a:pt x="130" y="65"/>
                  </a:lnTo>
                  <a:lnTo>
                    <a:pt x="112" y="82"/>
                  </a:lnTo>
                  <a:lnTo>
                    <a:pt x="119" y="228"/>
                  </a:lnTo>
                  <a:lnTo>
                    <a:pt x="65" y="240"/>
                  </a:lnTo>
                  <a:lnTo>
                    <a:pt x="38" y="180"/>
                  </a:lnTo>
                  <a:lnTo>
                    <a:pt x="37" y="109"/>
                  </a:lnTo>
                  <a:lnTo>
                    <a:pt x="13" y="88"/>
                  </a:lnTo>
                  <a:lnTo>
                    <a:pt x="0" y="2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48"/>
            <p:cNvSpPr>
              <a:spLocks/>
            </p:cNvSpPr>
            <p:nvPr/>
          </p:nvSpPr>
          <p:spPr bwMode="auto">
            <a:xfrm>
              <a:off x="4633" y="1843"/>
              <a:ext cx="278" cy="127"/>
            </a:xfrm>
            <a:custGeom>
              <a:avLst/>
              <a:gdLst>
                <a:gd name="T0" fmla="*/ 0 w 278"/>
                <a:gd name="T1" fmla="*/ 50 h 127"/>
                <a:gd name="T2" fmla="*/ 141 w 278"/>
                <a:gd name="T3" fmla="*/ 15 h 127"/>
                <a:gd name="T4" fmla="*/ 158 w 278"/>
                <a:gd name="T5" fmla="*/ 17 h 127"/>
                <a:gd name="T6" fmla="*/ 175 w 278"/>
                <a:gd name="T7" fmla="*/ 0 h 127"/>
                <a:gd name="T8" fmla="*/ 189 w 278"/>
                <a:gd name="T9" fmla="*/ 8 h 127"/>
                <a:gd name="T10" fmla="*/ 172 w 278"/>
                <a:gd name="T11" fmla="*/ 45 h 127"/>
                <a:gd name="T12" fmla="*/ 202 w 278"/>
                <a:gd name="T13" fmla="*/ 42 h 127"/>
                <a:gd name="T14" fmla="*/ 218 w 278"/>
                <a:gd name="T15" fmla="*/ 70 h 127"/>
                <a:gd name="T16" fmla="*/ 238 w 278"/>
                <a:gd name="T17" fmla="*/ 73 h 127"/>
                <a:gd name="T18" fmla="*/ 252 w 278"/>
                <a:gd name="T19" fmla="*/ 69 h 127"/>
                <a:gd name="T20" fmla="*/ 252 w 278"/>
                <a:gd name="T21" fmla="*/ 53 h 127"/>
                <a:gd name="T22" fmla="*/ 228 w 278"/>
                <a:gd name="T23" fmla="*/ 34 h 127"/>
                <a:gd name="T24" fmla="*/ 246 w 278"/>
                <a:gd name="T25" fmla="*/ 32 h 127"/>
                <a:gd name="T26" fmla="*/ 277 w 278"/>
                <a:gd name="T27" fmla="*/ 74 h 127"/>
                <a:gd name="T28" fmla="*/ 248 w 278"/>
                <a:gd name="T29" fmla="*/ 99 h 127"/>
                <a:gd name="T30" fmla="*/ 214 w 278"/>
                <a:gd name="T31" fmla="*/ 87 h 127"/>
                <a:gd name="T32" fmla="*/ 193 w 278"/>
                <a:gd name="T33" fmla="*/ 118 h 127"/>
                <a:gd name="T34" fmla="*/ 151 w 278"/>
                <a:gd name="T35" fmla="*/ 87 h 127"/>
                <a:gd name="T36" fmla="*/ 11 w 278"/>
                <a:gd name="T37" fmla="*/ 126 h 127"/>
                <a:gd name="T38" fmla="*/ 0 w 278"/>
                <a:gd name="T39" fmla="*/ 50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8"/>
                <a:gd name="T61" fmla="*/ 0 h 127"/>
                <a:gd name="T62" fmla="*/ 278 w 278"/>
                <a:gd name="T63" fmla="*/ 127 h 1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8" h="127">
                  <a:moveTo>
                    <a:pt x="0" y="50"/>
                  </a:moveTo>
                  <a:lnTo>
                    <a:pt x="141" y="15"/>
                  </a:lnTo>
                  <a:lnTo>
                    <a:pt x="158" y="17"/>
                  </a:lnTo>
                  <a:lnTo>
                    <a:pt x="175" y="0"/>
                  </a:lnTo>
                  <a:lnTo>
                    <a:pt x="189" y="8"/>
                  </a:lnTo>
                  <a:lnTo>
                    <a:pt x="172" y="45"/>
                  </a:lnTo>
                  <a:lnTo>
                    <a:pt x="202" y="42"/>
                  </a:lnTo>
                  <a:lnTo>
                    <a:pt x="218" y="70"/>
                  </a:lnTo>
                  <a:lnTo>
                    <a:pt x="238" y="73"/>
                  </a:lnTo>
                  <a:lnTo>
                    <a:pt x="252" y="69"/>
                  </a:lnTo>
                  <a:lnTo>
                    <a:pt x="252" y="53"/>
                  </a:lnTo>
                  <a:lnTo>
                    <a:pt x="228" y="34"/>
                  </a:lnTo>
                  <a:lnTo>
                    <a:pt x="246" y="32"/>
                  </a:lnTo>
                  <a:lnTo>
                    <a:pt x="277" y="74"/>
                  </a:lnTo>
                  <a:lnTo>
                    <a:pt x="248" y="99"/>
                  </a:lnTo>
                  <a:lnTo>
                    <a:pt x="214" y="87"/>
                  </a:lnTo>
                  <a:lnTo>
                    <a:pt x="193" y="118"/>
                  </a:lnTo>
                  <a:lnTo>
                    <a:pt x="151" y="87"/>
                  </a:lnTo>
                  <a:lnTo>
                    <a:pt x="11" y="126"/>
                  </a:lnTo>
                  <a:lnTo>
                    <a:pt x="0" y="5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49"/>
            <p:cNvSpPr>
              <a:spLocks/>
            </p:cNvSpPr>
            <p:nvPr/>
          </p:nvSpPr>
          <p:spPr bwMode="auto">
            <a:xfrm>
              <a:off x="4643" y="1938"/>
              <a:ext cx="145" cy="112"/>
            </a:xfrm>
            <a:custGeom>
              <a:avLst/>
              <a:gdLst>
                <a:gd name="T0" fmla="*/ 0 w 145"/>
                <a:gd name="T1" fmla="*/ 28 h 112"/>
                <a:gd name="T2" fmla="*/ 111 w 145"/>
                <a:gd name="T3" fmla="*/ 0 h 112"/>
                <a:gd name="T4" fmla="*/ 144 w 145"/>
                <a:gd name="T5" fmla="*/ 51 h 112"/>
                <a:gd name="T6" fmla="*/ 124 w 145"/>
                <a:gd name="T7" fmla="*/ 73 h 112"/>
                <a:gd name="T8" fmla="*/ 90 w 145"/>
                <a:gd name="T9" fmla="*/ 64 h 112"/>
                <a:gd name="T10" fmla="*/ 35 w 145"/>
                <a:gd name="T11" fmla="*/ 111 h 112"/>
                <a:gd name="T12" fmla="*/ 6 w 145"/>
                <a:gd name="T13" fmla="*/ 87 h 112"/>
                <a:gd name="T14" fmla="*/ 0 w 145"/>
                <a:gd name="T15" fmla="*/ 28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112"/>
                <a:gd name="T26" fmla="*/ 145 w 145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112">
                  <a:moveTo>
                    <a:pt x="0" y="28"/>
                  </a:moveTo>
                  <a:lnTo>
                    <a:pt x="111" y="0"/>
                  </a:lnTo>
                  <a:lnTo>
                    <a:pt x="144" y="51"/>
                  </a:lnTo>
                  <a:lnTo>
                    <a:pt x="124" y="73"/>
                  </a:lnTo>
                  <a:lnTo>
                    <a:pt x="90" y="64"/>
                  </a:lnTo>
                  <a:lnTo>
                    <a:pt x="35" y="111"/>
                  </a:lnTo>
                  <a:lnTo>
                    <a:pt x="6" y="87"/>
                  </a:lnTo>
                  <a:lnTo>
                    <a:pt x="0" y="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0"/>
            <p:cNvSpPr>
              <a:spLocks/>
            </p:cNvSpPr>
            <p:nvPr/>
          </p:nvSpPr>
          <p:spPr bwMode="auto">
            <a:xfrm>
              <a:off x="4667" y="2014"/>
              <a:ext cx="143" cy="86"/>
            </a:xfrm>
            <a:custGeom>
              <a:avLst/>
              <a:gdLst>
                <a:gd name="T0" fmla="*/ 0 w 143"/>
                <a:gd name="T1" fmla="*/ 63 h 86"/>
                <a:gd name="T2" fmla="*/ 59 w 143"/>
                <a:gd name="T3" fmla="*/ 35 h 86"/>
                <a:gd name="T4" fmla="*/ 116 w 143"/>
                <a:gd name="T5" fmla="*/ 0 h 86"/>
                <a:gd name="T6" fmla="*/ 126 w 143"/>
                <a:gd name="T7" fmla="*/ 1 h 86"/>
                <a:gd name="T8" fmla="*/ 142 w 143"/>
                <a:gd name="T9" fmla="*/ 2 h 86"/>
                <a:gd name="T10" fmla="*/ 87 w 143"/>
                <a:gd name="T11" fmla="*/ 47 h 86"/>
                <a:gd name="T12" fmla="*/ 17 w 143"/>
                <a:gd name="T13" fmla="*/ 85 h 86"/>
                <a:gd name="T14" fmla="*/ 0 w 143"/>
                <a:gd name="T15" fmla="*/ 63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"/>
                <a:gd name="T25" fmla="*/ 0 h 86"/>
                <a:gd name="T26" fmla="*/ 143 w 143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" h="86">
                  <a:moveTo>
                    <a:pt x="0" y="63"/>
                  </a:moveTo>
                  <a:lnTo>
                    <a:pt x="59" y="35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42" y="2"/>
                  </a:lnTo>
                  <a:lnTo>
                    <a:pt x="87" y="47"/>
                  </a:lnTo>
                  <a:lnTo>
                    <a:pt x="17" y="85"/>
                  </a:lnTo>
                  <a:lnTo>
                    <a:pt x="0" y="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51"/>
            <p:cNvSpPr>
              <a:spLocks/>
            </p:cNvSpPr>
            <p:nvPr/>
          </p:nvSpPr>
          <p:spPr bwMode="auto">
            <a:xfrm>
              <a:off x="4665" y="1610"/>
              <a:ext cx="154" cy="272"/>
            </a:xfrm>
            <a:custGeom>
              <a:avLst/>
              <a:gdLst>
                <a:gd name="T0" fmla="*/ 33 w 154"/>
                <a:gd name="T1" fmla="*/ 0 h 272"/>
                <a:gd name="T2" fmla="*/ 0 w 154"/>
                <a:gd name="T3" fmla="*/ 47 h 272"/>
                <a:gd name="T4" fmla="*/ 35 w 154"/>
                <a:gd name="T5" fmla="*/ 110 h 272"/>
                <a:gd name="T6" fmla="*/ 14 w 154"/>
                <a:gd name="T7" fmla="*/ 127 h 272"/>
                <a:gd name="T8" fmla="*/ 23 w 154"/>
                <a:gd name="T9" fmla="*/ 271 h 272"/>
                <a:gd name="T10" fmla="*/ 108 w 154"/>
                <a:gd name="T11" fmla="*/ 250 h 272"/>
                <a:gd name="T12" fmla="*/ 130 w 154"/>
                <a:gd name="T13" fmla="*/ 250 h 272"/>
                <a:gd name="T14" fmla="*/ 143 w 154"/>
                <a:gd name="T15" fmla="*/ 235 h 272"/>
                <a:gd name="T16" fmla="*/ 143 w 154"/>
                <a:gd name="T17" fmla="*/ 208 h 272"/>
                <a:gd name="T18" fmla="*/ 153 w 154"/>
                <a:gd name="T19" fmla="*/ 191 h 272"/>
                <a:gd name="T20" fmla="*/ 105 w 154"/>
                <a:gd name="T21" fmla="*/ 170 h 272"/>
                <a:gd name="T22" fmla="*/ 44 w 154"/>
                <a:gd name="T23" fmla="*/ 12 h 272"/>
                <a:gd name="T24" fmla="*/ 33 w 154"/>
                <a:gd name="T25" fmla="*/ 0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272"/>
                <a:gd name="T41" fmla="*/ 154 w 154"/>
                <a:gd name="T42" fmla="*/ 272 h 2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272">
                  <a:moveTo>
                    <a:pt x="33" y="0"/>
                  </a:moveTo>
                  <a:lnTo>
                    <a:pt x="0" y="47"/>
                  </a:lnTo>
                  <a:lnTo>
                    <a:pt x="35" y="110"/>
                  </a:lnTo>
                  <a:lnTo>
                    <a:pt x="14" y="127"/>
                  </a:lnTo>
                  <a:lnTo>
                    <a:pt x="23" y="271"/>
                  </a:lnTo>
                  <a:lnTo>
                    <a:pt x="108" y="250"/>
                  </a:lnTo>
                  <a:lnTo>
                    <a:pt x="130" y="250"/>
                  </a:lnTo>
                  <a:lnTo>
                    <a:pt x="143" y="235"/>
                  </a:lnTo>
                  <a:lnTo>
                    <a:pt x="143" y="208"/>
                  </a:lnTo>
                  <a:lnTo>
                    <a:pt x="153" y="191"/>
                  </a:lnTo>
                  <a:lnTo>
                    <a:pt x="105" y="170"/>
                  </a:lnTo>
                  <a:lnTo>
                    <a:pt x="44" y="12"/>
                  </a:lnTo>
                  <a:lnTo>
                    <a:pt x="3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2"/>
            <p:cNvSpPr>
              <a:spLocks/>
            </p:cNvSpPr>
            <p:nvPr/>
          </p:nvSpPr>
          <p:spPr bwMode="auto">
            <a:xfrm>
              <a:off x="4754" y="1928"/>
              <a:ext cx="73" cy="62"/>
            </a:xfrm>
            <a:custGeom>
              <a:avLst/>
              <a:gdLst>
                <a:gd name="T0" fmla="*/ 0 w 73"/>
                <a:gd name="T1" fmla="*/ 10 h 62"/>
                <a:gd name="T2" fmla="*/ 30 w 73"/>
                <a:gd name="T3" fmla="*/ 0 h 62"/>
                <a:gd name="T4" fmla="*/ 72 w 73"/>
                <a:gd name="T5" fmla="*/ 31 h 62"/>
                <a:gd name="T6" fmla="*/ 64 w 73"/>
                <a:gd name="T7" fmla="*/ 40 h 62"/>
                <a:gd name="T8" fmla="*/ 43 w 73"/>
                <a:gd name="T9" fmla="*/ 40 h 62"/>
                <a:gd name="T10" fmla="*/ 33 w 73"/>
                <a:gd name="T11" fmla="*/ 61 h 62"/>
                <a:gd name="T12" fmla="*/ 0 w 73"/>
                <a:gd name="T13" fmla="*/ 1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62"/>
                <a:gd name="T23" fmla="*/ 73 w 73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62">
                  <a:moveTo>
                    <a:pt x="0" y="10"/>
                  </a:moveTo>
                  <a:lnTo>
                    <a:pt x="30" y="0"/>
                  </a:lnTo>
                  <a:lnTo>
                    <a:pt x="72" y="31"/>
                  </a:lnTo>
                  <a:lnTo>
                    <a:pt x="64" y="40"/>
                  </a:lnTo>
                  <a:lnTo>
                    <a:pt x="43" y="40"/>
                  </a:lnTo>
                  <a:lnTo>
                    <a:pt x="33" y="61"/>
                  </a:lnTo>
                  <a:lnTo>
                    <a:pt x="0" y="1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3"/>
            <p:cNvSpPr>
              <a:spLocks/>
            </p:cNvSpPr>
            <p:nvPr/>
          </p:nvSpPr>
          <p:spPr bwMode="auto">
            <a:xfrm>
              <a:off x="4598" y="2387"/>
              <a:ext cx="40" cy="68"/>
            </a:xfrm>
            <a:custGeom>
              <a:avLst/>
              <a:gdLst>
                <a:gd name="T0" fmla="*/ 0 w 40"/>
                <a:gd name="T1" fmla="*/ 6 h 68"/>
                <a:gd name="T2" fmla="*/ 39 w 40"/>
                <a:gd name="T3" fmla="*/ 0 h 68"/>
                <a:gd name="T4" fmla="*/ 17 w 40"/>
                <a:gd name="T5" fmla="*/ 67 h 68"/>
                <a:gd name="T6" fmla="*/ 2 w 40"/>
                <a:gd name="T7" fmla="*/ 66 h 68"/>
                <a:gd name="T8" fmla="*/ 0 w 40"/>
                <a:gd name="T9" fmla="*/ 6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8"/>
                <a:gd name="T17" fmla="*/ 40 w 4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8">
                  <a:moveTo>
                    <a:pt x="0" y="6"/>
                  </a:moveTo>
                  <a:lnTo>
                    <a:pt x="39" y="0"/>
                  </a:lnTo>
                  <a:lnTo>
                    <a:pt x="17" y="67"/>
                  </a:lnTo>
                  <a:lnTo>
                    <a:pt x="2" y="66"/>
                  </a:lnTo>
                  <a:lnTo>
                    <a:pt x="0" y="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/>
              <a:t>AROMAS/FLAVORS - </a:t>
            </a:r>
            <a:r>
              <a:rPr lang="en-US" altLang="en-US" i="1" smtClean="0"/>
              <a:t>OAK</a:t>
            </a:r>
            <a:endParaRPr lang="en-US" altLang="en-US" smtClean="0"/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457200" y="1447800"/>
          <a:ext cx="8570913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5" imgW="8440978" imgH="3813535" progId="Word.Document.8">
                  <p:embed/>
                </p:oleObj>
              </mc:Choice>
              <mc:Fallback>
                <p:oleObj name="Document" r:id="rId5" imgW="8440978" imgH="3813535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570913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pPr algn="ctr"/>
            <a:r>
              <a:rPr lang="en-US" altLang="en-US" smtClean="0"/>
              <a:t>AROMAS/FLAVORS – </a:t>
            </a:r>
            <a:r>
              <a:rPr lang="en-US" altLang="en-US" i="1" smtClean="0"/>
              <a:t>TOAST</a:t>
            </a:r>
            <a:endParaRPr lang="en-US" altLang="en-US" smtClean="0"/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923925" y="1631950"/>
          <a:ext cx="7256463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5" imgW="9038461" imgH="6223949" progId="Word.Document.8">
                  <p:embed/>
                </p:oleObj>
              </mc:Choice>
              <mc:Fallback>
                <p:oleObj name="Document" r:id="rId5" imgW="9038461" imgH="6223949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631950"/>
                        <a:ext cx="7256463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Relative Oak Intensity</a:t>
            </a:r>
            <a:br>
              <a:rPr lang="en-US" dirty="0"/>
            </a:br>
            <a:r>
              <a:rPr lang="en-US" dirty="0"/>
              <a:t>Ratings By Origin</a:t>
            </a:r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2389188" y="2617788"/>
            <a:ext cx="4519612" cy="3224212"/>
            <a:chOff x="1505" y="1649"/>
            <a:chExt cx="2847" cy="2031"/>
          </a:xfrm>
        </p:grpSpPr>
        <p:sp>
          <p:nvSpPr>
            <p:cNvPr id="15396" name="Line 3"/>
            <p:cNvSpPr>
              <a:spLocks noChangeShapeType="1"/>
            </p:cNvSpPr>
            <p:nvPr/>
          </p:nvSpPr>
          <p:spPr bwMode="auto">
            <a:xfrm>
              <a:off x="1505" y="2640"/>
              <a:ext cx="28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Line 4"/>
            <p:cNvSpPr>
              <a:spLocks noChangeShapeType="1"/>
            </p:cNvSpPr>
            <p:nvPr/>
          </p:nvSpPr>
          <p:spPr bwMode="auto">
            <a:xfrm>
              <a:off x="2928" y="1649"/>
              <a:ext cx="0" cy="20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Line 5"/>
            <p:cNvSpPr>
              <a:spLocks noChangeShapeType="1"/>
            </p:cNvSpPr>
            <p:nvPr/>
          </p:nvSpPr>
          <p:spPr bwMode="auto">
            <a:xfrm flipH="1">
              <a:off x="2115" y="1859"/>
              <a:ext cx="1627" cy="1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Line 6"/>
            <p:cNvSpPr>
              <a:spLocks noChangeShapeType="1"/>
            </p:cNvSpPr>
            <p:nvPr/>
          </p:nvSpPr>
          <p:spPr bwMode="auto">
            <a:xfrm>
              <a:off x="2147" y="1859"/>
              <a:ext cx="1563" cy="1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7300913" y="3971925"/>
            <a:ext cx="1155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i="1">
                <a:latin typeface="Britannic Bold" panose="020B0903060703020204" pitchFamily="34" charset="0"/>
              </a:rPr>
              <a:t>Buttery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7245350" y="3968750"/>
            <a:ext cx="1206500" cy="444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5366" name="Group 12"/>
          <p:cNvGrpSpPr>
            <a:grpSpLocks/>
          </p:cNvGrpSpPr>
          <p:nvPr/>
        </p:nvGrpSpPr>
        <p:grpSpPr bwMode="auto">
          <a:xfrm>
            <a:off x="6157913" y="2441575"/>
            <a:ext cx="1303337" cy="447675"/>
            <a:chOff x="3879" y="1538"/>
            <a:chExt cx="821" cy="282"/>
          </a:xfrm>
        </p:grpSpPr>
        <p:sp>
          <p:nvSpPr>
            <p:cNvPr id="15394" name="Rectangle 10"/>
            <p:cNvSpPr>
              <a:spLocks noChangeArrowheads="1"/>
            </p:cNvSpPr>
            <p:nvPr/>
          </p:nvSpPr>
          <p:spPr bwMode="auto">
            <a:xfrm>
              <a:off x="3879" y="1538"/>
              <a:ext cx="768" cy="27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200" i="1">
                  <a:latin typeface="Britannic Bold" panose="020B0903060703020204" pitchFamily="34" charset="0"/>
                </a:rPr>
                <a:t>Caramel</a:t>
              </a:r>
            </a:p>
          </p:txBody>
        </p:sp>
        <p:sp>
          <p:nvSpPr>
            <p:cNvPr id="15395" name="Rectangle 11"/>
            <p:cNvSpPr>
              <a:spLocks noChangeArrowheads="1"/>
            </p:cNvSpPr>
            <p:nvPr/>
          </p:nvSpPr>
          <p:spPr bwMode="auto">
            <a:xfrm>
              <a:off x="3893" y="1540"/>
              <a:ext cx="807" cy="28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6178550" y="2444750"/>
            <a:ext cx="1206500" cy="444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4138613" y="1990725"/>
            <a:ext cx="1041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i="1">
                <a:latin typeface="Britannic Bold" panose="020B0903060703020204" pitchFamily="34" charset="0"/>
              </a:rPr>
              <a:t>Vanilla</a:t>
            </a:r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4083050" y="1987550"/>
            <a:ext cx="1206500" cy="444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6157913" y="5572125"/>
            <a:ext cx="1231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i="1">
                <a:latin typeface="Britannic Bold" panose="020B0903060703020204" pitchFamily="34" charset="0"/>
              </a:rPr>
              <a:t>Coconut</a:t>
            </a:r>
          </a:p>
        </p:txBody>
      </p:sp>
      <p:sp>
        <p:nvSpPr>
          <p:cNvPr id="15371" name="Rectangle 17"/>
          <p:cNvSpPr>
            <a:spLocks noChangeArrowheads="1"/>
          </p:cNvSpPr>
          <p:nvPr/>
        </p:nvSpPr>
        <p:spPr bwMode="auto">
          <a:xfrm>
            <a:off x="6178550" y="5568950"/>
            <a:ext cx="1206500" cy="444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72" name="Rectangle 18"/>
          <p:cNvSpPr>
            <a:spLocks noChangeArrowheads="1"/>
          </p:cNvSpPr>
          <p:nvPr/>
        </p:nvSpPr>
        <p:spPr bwMode="auto">
          <a:xfrm>
            <a:off x="4268788" y="6029325"/>
            <a:ext cx="914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i="1">
                <a:latin typeface="Britannic Bold" panose="020B0903060703020204" pitchFamily="34" charset="0"/>
              </a:rPr>
              <a:t>Cedar</a:t>
            </a:r>
          </a:p>
        </p:txBody>
      </p:sp>
      <p:sp>
        <p:nvSpPr>
          <p:cNvPr id="15373" name="Rectangle 19"/>
          <p:cNvSpPr>
            <a:spLocks noChangeArrowheads="1"/>
          </p:cNvSpPr>
          <p:nvPr/>
        </p:nvSpPr>
        <p:spPr bwMode="auto">
          <a:xfrm>
            <a:off x="4083050" y="6026150"/>
            <a:ext cx="1206500" cy="444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74" name="Rectangle 20"/>
          <p:cNvSpPr>
            <a:spLocks noChangeArrowheads="1"/>
          </p:cNvSpPr>
          <p:nvPr/>
        </p:nvSpPr>
        <p:spPr bwMode="auto">
          <a:xfrm>
            <a:off x="2119313" y="5572125"/>
            <a:ext cx="927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i="1">
                <a:latin typeface="Britannic Bold" panose="020B0903060703020204" pitchFamily="34" charset="0"/>
              </a:rPr>
              <a:t>Nutty</a:t>
            </a:r>
          </a:p>
        </p:txBody>
      </p:sp>
      <p:sp>
        <p:nvSpPr>
          <p:cNvPr id="15375" name="Rectangle 21"/>
          <p:cNvSpPr>
            <a:spLocks noChangeArrowheads="1"/>
          </p:cNvSpPr>
          <p:nvPr/>
        </p:nvSpPr>
        <p:spPr bwMode="auto">
          <a:xfrm>
            <a:off x="1965325" y="5570538"/>
            <a:ext cx="1084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76" name="Rectangle 22"/>
          <p:cNvSpPr>
            <a:spLocks noChangeArrowheads="1"/>
          </p:cNvSpPr>
          <p:nvPr/>
        </p:nvSpPr>
        <p:spPr bwMode="auto">
          <a:xfrm>
            <a:off x="1911350" y="5568950"/>
            <a:ext cx="1206500" cy="444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77" name="Rectangle 23"/>
          <p:cNvSpPr>
            <a:spLocks noChangeArrowheads="1"/>
          </p:cNvSpPr>
          <p:nvPr/>
        </p:nvSpPr>
        <p:spPr bwMode="auto">
          <a:xfrm>
            <a:off x="976313" y="3971925"/>
            <a:ext cx="927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i="1">
                <a:latin typeface="Britannic Bold" panose="020B0903060703020204" pitchFamily="34" charset="0"/>
              </a:rPr>
              <a:t>Spicy</a:t>
            </a:r>
          </a:p>
        </p:txBody>
      </p:sp>
      <p:sp>
        <p:nvSpPr>
          <p:cNvPr id="15378" name="Rectangle 24"/>
          <p:cNvSpPr>
            <a:spLocks noChangeArrowheads="1"/>
          </p:cNvSpPr>
          <p:nvPr/>
        </p:nvSpPr>
        <p:spPr bwMode="auto">
          <a:xfrm>
            <a:off x="898525" y="3970338"/>
            <a:ext cx="1084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79" name="Rectangle 25"/>
          <p:cNvSpPr>
            <a:spLocks noChangeArrowheads="1"/>
          </p:cNvSpPr>
          <p:nvPr/>
        </p:nvSpPr>
        <p:spPr bwMode="auto">
          <a:xfrm>
            <a:off x="844550" y="3968750"/>
            <a:ext cx="1206500" cy="444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80" name="Rectangle 26"/>
          <p:cNvSpPr>
            <a:spLocks noChangeArrowheads="1"/>
          </p:cNvSpPr>
          <p:nvPr/>
        </p:nvSpPr>
        <p:spPr bwMode="auto">
          <a:xfrm>
            <a:off x="1966913" y="2424113"/>
            <a:ext cx="10350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Britannic Bold" panose="020B0903060703020204" pitchFamily="34" charset="0"/>
              </a:rPr>
              <a:t>Raisin</a:t>
            </a:r>
          </a:p>
        </p:txBody>
      </p:sp>
      <p:sp>
        <p:nvSpPr>
          <p:cNvPr id="15381" name="Rectangle 27"/>
          <p:cNvSpPr>
            <a:spLocks noChangeArrowheads="1"/>
          </p:cNvSpPr>
          <p:nvPr/>
        </p:nvSpPr>
        <p:spPr bwMode="auto">
          <a:xfrm>
            <a:off x="1911350" y="2444750"/>
            <a:ext cx="1206500" cy="444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82" name="Freeform 28"/>
          <p:cNvSpPr>
            <a:spLocks/>
          </p:cNvSpPr>
          <p:nvPr/>
        </p:nvSpPr>
        <p:spPr bwMode="auto">
          <a:xfrm>
            <a:off x="3886200" y="3276600"/>
            <a:ext cx="1525588" cy="2516188"/>
          </a:xfrm>
          <a:custGeom>
            <a:avLst/>
            <a:gdLst>
              <a:gd name="T0" fmla="*/ 2147483647 w 961"/>
              <a:gd name="T1" fmla="*/ 2147483647 h 1585"/>
              <a:gd name="T2" fmla="*/ 2147483647 w 961"/>
              <a:gd name="T3" fmla="*/ 2147483647 h 1585"/>
              <a:gd name="T4" fmla="*/ 2147483647 w 961"/>
              <a:gd name="T5" fmla="*/ 2147483647 h 1585"/>
              <a:gd name="T6" fmla="*/ 2147483647 w 961"/>
              <a:gd name="T7" fmla="*/ 2147483647 h 1585"/>
              <a:gd name="T8" fmla="*/ 2147483647 w 961"/>
              <a:gd name="T9" fmla="*/ 0 h 1585"/>
              <a:gd name="T10" fmla="*/ 2147483647 w 961"/>
              <a:gd name="T11" fmla="*/ 2147483647 h 1585"/>
              <a:gd name="T12" fmla="*/ 0 w 961"/>
              <a:gd name="T13" fmla="*/ 2147483647 h 1585"/>
              <a:gd name="T14" fmla="*/ 2147483647 w 961"/>
              <a:gd name="T15" fmla="*/ 2147483647 h 1585"/>
              <a:gd name="T16" fmla="*/ 2147483647 w 961"/>
              <a:gd name="T17" fmla="*/ 2147483647 h 15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61"/>
              <a:gd name="T28" fmla="*/ 0 h 1585"/>
              <a:gd name="T29" fmla="*/ 961 w 961"/>
              <a:gd name="T30" fmla="*/ 1585 h 15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61" h="1585">
                <a:moveTo>
                  <a:pt x="480" y="1584"/>
                </a:moveTo>
                <a:lnTo>
                  <a:pt x="816" y="912"/>
                </a:lnTo>
                <a:lnTo>
                  <a:pt x="816" y="576"/>
                </a:lnTo>
                <a:lnTo>
                  <a:pt x="960" y="96"/>
                </a:lnTo>
                <a:lnTo>
                  <a:pt x="480" y="0"/>
                </a:lnTo>
                <a:lnTo>
                  <a:pt x="144" y="240"/>
                </a:lnTo>
                <a:lnTo>
                  <a:pt x="0" y="576"/>
                </a:lnTo>
                <a:lnTo>
                  <a:pt x="240" y="864"/>
                </a:lnTo>
                <a:lnTo>
                  <a:pt x="480" y="1584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Freeform 29"/>
          <p:cNvSpPr>
            <a:spLocks/>
          </p:cNvSpPr>
          <p:nvPr/>
        </p:nvSpPr>
        <p:spPr bwMode="auto">
          <a:xfrm>
            <a:off x="3581400" y="3200400"/>
            <a:ext cx="1754188" cy="1906588"/>
          </a:xfrm>
          <a:custGeom>
            <a:avLst/>
            <a:gdLst>
              <a:gd name="T0" fmla="*/ 2147483647 w 1105"/>
              <a:gd name="T1" fmla="*/ 2147483647 h 1201"/>
              <a:gd name="T2" fmla="*/ 2147483647 w 1105"/>
              <a:gd name="T3" fmla="*/ 2147483647 h 1201"/>
              <a:gd name="T4" fmla="*/ 2147483647 w 1105"/>
              <a:gd name="T5" fmla="*/ 0 h 1201"/>
              <a:gd name="T6" fmla="*/ 2147483647 w 1105"/>
              <a:gd name="T7" fmla="*/ 2147483647 h 1201"/>
              <a:gd name="T8" fmla="*/ 0 w 1105"/>
              <a:gd name="T9" fmla="*/ 2147483647 h 1201"/>
              <a:gd name="T10" fmla="*/ 2147483647 w 1105"/>
              <a:gd name="T11" fmla="*/ 2147483647 h 1201"/>
              <a:gd name="T12" fmla="*/ 2147483647 w 1105"/>
              <a:gd name="T13" fmla="*/ 2147483647 h 1201"/>
              <a:gd name="T14" fmla="*/ 2147483647 w 1105"/>
              <a:gd name="T15" fmla="*/ 2147483647 h 1201"/>
              <a:gd name="T16" fmla="*/ 2147483647 w 1105"/>
              <a:gd name="T17" fmla="*/ 2147483647 h 12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5"/>
              <a:gd name="T28" fmla="*/ 0 h 1201"/>
              <a:gd name="T29" fmla="*/ 1105 w 1105"/>
              <a:gd name="T30" fmla="*/ 1201 h 12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5" h="1201">
                <a:moveTo>
                  <a:pt x="1104" y="624"/>
                </a:moveTo>
                <a:lnTo>
                  <a:pt x="1056" y="240"/>
                </a:lnTo>
                <a:lnTo>
                  <a:pt x="672" y="0"/>
                </a:lnTo>
                <a:lnTo>
                  <a:pt x="240" y="192"/>
                </a:lnTo>
                <a:lnTo>
                  <a:pt x="0" y="624"/>
                </a:lnTo>
                <a:lnTo>
                  <a:pt x="384" y="912"/>
                </a:lnTo>
                <a:lnTo>
                  <a:pt x="672" y="1200"/>
                </a:lnTo>
                <a:lnTo>
                  <a:pt x="960" y="912"/>
                </a:lnTo>
                <a:lnTo>
                  <a:pt x="1104" y="624"/>
                </a:lnTo>
              </a:path>
            </a:pathLst>
          </a:custGeom>
          <a:noFill/>
          <a:ln w="25400" cap="rnd">
            <a:solidFill>
              <a:srgbClr val="A2C1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Freeform 30"/>
          <p:cNvSpPr>
            <a:spLocks/>
          </p:cNvSpPr>
          <p:nvPr/>
        </p:nvSpPr>
        <p:spPr bwMode="auto">
          <a:xfrm>
            <a:off x="4038600" y="3505200"/>
            <a:ext cx="1601788" cy="2135188"/>
          </a:xfrm>
          <a:custGeom>
            <a:avLst/>
            <a:gdLst>
              <a:gd name="T0" fmla="*/ 2147483647 w 1009"/>
              <a:gd name="T1" fmla="*/ 2147483647 h 1345"/>
              <a:gd name="T2" fmla="*/ 2147483647 w 1009"/>
              <a:gd name="T3" fmla="*/ 2147483647 h 1345"/>
              <a:gd name="T4" fmla="*/ 2147483647 w 1009"/>
              <a:gd name="T5" fmla="*/ 2147483647 h 1345"/>
              <a:gd name="T6" fmla="*/ 2147483647 w 1009"/>
              <a:gd name="T7" fmla="*/ 2147483647 h 1345"/>
              <a:gd name="T8" fmla="*/ 2147483647 w 1009"/>
              <a:gd name="T9" fmla="*/ 2147483647 h 1345"/>
              <a:gd name="T10" fmla="*/ 2147483647 w 1009"/>
              <a:gd name="T11" fmla="*/ 0 h 1345"/>
              <a:gd name="T12" fmla="*/ 2147483647 w 1009"/>
              <a:gd name="T13" fmla="*/ 2147483647 h 1345"/>
              <a:gd name="T14" fmla="*/ 0 w 1009"/>
              <a:gd name="T15" fmla="*/ 2147483647 h 1345"/>
              <a:gd name="T16" fmla="*/ 2147483647 w 1009"/>
              <a:gd name="T17" fmla="*/ 2147483647 h 13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9"/>
              <a:gd name="T28" fmla="*/ 0 h 1345"/>
              <a:gd name="T29" fmla="*/ 1009 w 1009"/>
              <a:gd name="T30" fmla="*/ 1345 h 13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9" h="1345">
                <a:moveTo>
                  <a:pt x="240" y="576"/>
                </a:moveTo>
                <a:lnTo>
                  <a:pt x="384" y="1344"/>
                </a:lnTo>
                <a:lnTo>
                  <a:pt x="768" y="816"/>
                </a:lnTo>
                <a:lnTo>
                  <a:pt x="1008" y="432"/>
                </a:lnTo>
                <a:lnTo>
                  <a:pt x="720" y="96"/>
                </a:lnTo>
                <a:lnTo>
                  <a:pt x="384" y="0"/>
                </a:lnTo>
                <a:lnTo>
                  <a:pt x="96" y="144"/>
                </a:lnTo>
                <a:lnTo>
                  <a:pt x="0" y="432"/>
                </a:lnTo>
                <a:lnTo>
                  <a:pt x="240" y="576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Freeform 31"/>
          <p:cNvSpPr>
            <a:spLocks/>
          </p:cNvSpPr>
          <p:nvPr/>
        </p:nvSpPr>
        <p:spPr bwMode="auto">
          <a:xfrm>
            <a:off x="4267200" y="3657600"/>
            <a:ext cx="1296988" cy="1677988"/>
          </a:xfrm>
          <a:custGeom>
            <a:avLst/>
            <a:gdLst>
              <a:gd name="T0" fmla="*/ 2147483647 w 817"/>
              <a:gd name="T1" fmla="*/ 2147483647 h 1057"/>
              <a:gd name="T2" fmla="*/ 2147483647 w 817"/>
              <a:gd name="T3" fmla="*/ 2147483647 h 1057"/>
              <a:gd name="T4" fmla="*/ 2147483647 w 817"/>
              <a:gd name="T5" fmla="*/ 2147483647 h 1057"/>
              <a:gd name="T6" fmla="*/ 2147483647 w 817"/>
              <a:gd name="T7" fmla="*/ 2147483647 h 1057"/>
              <a:gd name="T8" fmla="*/ 2147483647 w 817"/>
              <a:gd name="T9" fmla="*/ 2147483647 h 1057"/>
              <a:gd name="T10" fmla="*/ 2147483647 w 817"/>
              <a:gd name="T11" fmla="*/ 2147483647 h 1057"/>
              <a:gd name="T12" fmla="*/ 2147483647 w 817"/>
              <a:gd name="T13" fmla="*/ 0 h 1057"/>
              <a:gd name="T14" fmla="*/ 0 w 817"/>
              <a:gd name="T15" fmla="*/ 2147483647 h 1057"/>
              <a:gd name="T16" fmla="*/ 2147483647 w 817"/>
              <a:gd name="T17" fmla="*/ 2147483647 h 1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7"/>
              <a:gd name="T28" fmla="*/ 0 h 1057"/>
              <a:gd name="T29" fmla="*/ 817 w 817"/>
              <a:gd name="T30" fmla="*/ 1057 h 10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7" h="1057">
                <a:moveTo>
                  <a:pt x="96" y="336"/>
                </a:moveTo>
                <a:lnTo>
                  <a:pt x="48" y="528"/>
                </a:lnTo>
                <a:lnTo>
                  <a:pt x="240" y="1056"/>
                </a:lnTo>
                <a:lnTo>
                  <a:pt x="384" y="480"/>
                </a:lnTo>
                <a:lnTo>
                  <a:pt x="816" y="336"/>
                </a:lnTo>
                <a:lnTo>
                  <a:pt x="528" y="96"/>
                </a:lnTo>
                <a:lnTo>
                  <a:pt x="240" y="0"/>
                </a:lnTo>
                <a:lnTo>
                  <a:pt x="0" y="144"/>
                </a:lnTo>
                <a:lnTo>
                  <a:pt x="96" y="336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Rectangle 32"/>
          <p:cNvSpPr>
            <a:spLocks noChangeArrowheads="1"/>
          </p:cNvSpPr>
          <p:nvPr/>
        </p:nvSpPr>
        <p:spPr bwMode="auto">
          <a:xfrm>
            <a:off x="1890713" y="3262313"/>
            <a:ext cx="1362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A2C1FE"/>
                </a:solidFill>
                <a:latin typeface="Britannic Bold" panose="020B0903060703020204" pitchFamily="34" charset="0"/>
              </a:rPr>
              <a:t>Troncais</a:t>
            </a:r>
          </a:p>
        </p:txBody>
      </p:sp>
      <p:sp>
        <p:nvSpPr>
          <p:cNvPr id="15387" name="Line 33"/>
          <p:cNvSpPr>
            <a:spLocks noChangeShapeType="1"/>
          </p:cNvSpPr>
          <p:nvPr/>
        </p:nvSpPr>
        <p:spPr bwMode="auto">
          <a:xfrm>
            <a:off x="3214688" y="3595688"/>
            <a:ext cx="506412" cy="277812"/>
          </a:xfrm>
          <a:prstGeom prst="line">
            <a:avLst/>
          </a:prstGeom>
          <a:noFill/>
          <a:ln w="12700">
            <a:solidFill>
              <a:srgbClr val="A2C1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34"/>
          <p:cNvSpPr>
            <a:spLocks noChangeArrowheads="1"/>
          </p:cNvSpPr>
          <p:nvPr/>
        </p:nvSpPr>
        <p:spPr bwMode="auto">
          <a:xfrm>
            <a:off x="2043113" y="4633913"/>
            <a:ext cx="14636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  <a:latin typeface="Britannic Bold" panose="020B0903060703020204" pitchFamily="34" charset="0"/>
              </a:rPr>
              <a:t>American</a:t>
            </a:r>
          </a:p>
        </p:txBody>
      </p:sp>
      <p:sp>
        <p:nvSpPr>
          <p:cNvPr id="15389" name="Rectangle 35"/>
          <p:cNvSpPr>
            <a:spLocks noChangeArrowheads="1"/>
          </p:cNvSpPr>
          <p:nvPr/>
        </p:nvSpPr>
        <p:spPr bwMode="auto">
          <a:xfrm>
            <a:off x="5472113" y="3262313"/>
            <a:ext cx="14303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  <a:latin typeface="Britannic Bold" panose="020B0903060703020204" pitchFamily="34" charset="0"/>
              </a:rPr>
              <a:t>Limousin</a:t>
            </a:r>
          </a:p>
        </p:txBody>
      </p:sp>
      <p:sp>
        <p:nvSpPr>
          <p:cNvPr id="15390" name="Line 36"/>
          <p:cNvSpPr>
            <a:spLocks noChangeShapeType="1"/>
          </p:cNvSpPr>
          <p:nvPr/>
        </p:nvSpPr>
        <p:spPr bwMode="auto">
          <a:xfrm flipH="1">
            <a:off x="5322888" y="3595688"/>
            <a:ext cx="176212" cy="492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37"/>
          <p:cNvSpPr>
            <a:spLocks noChangeShapeType="1"/>
          </p:cNvSpPr>
          <p:nvPr/>
        </p:nvSpPr>
        <p:spPr bwMode="auto">
          <a:xfrm flipV="1">
            <a:off x="3519488" y="4256088"/>
            <a:ext cx="887412" cy="5572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Rectangle 38"/>
          <p:cNvSpPr>
            <a:spLocks noChangeArrowheads="1"/>
          </p:cNvSpPr>
          <p:nvPr/>
        </p:nvSpPr>
        <p:spPr bwMode="auto">
          <a:xfrm>
            <a:off x="5624513" y="4405313"/>
            <a:ext cx="11271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latin typeface="Britannic Bold" panose="020B0903060703020204" pitchFamily="34" charset="0"/>
              </a:rPr>
              <a:t>Vosges</a:t>
            </a:r>
          </a:p>
        </p:txBody>
      </p:sp>
      <p:sp>
        <p:nvSpPr>
          <p:cNvPr id="15393" name="Line 39"/>
          <p:cNvSpPr>
            <a:spLocks noChangeShapeType="1"/>
          </p:cNvSpPr>
          <p:nvPr/>
        </p:nvSpPr>
        <p:spPr bwMode="auto">
          <a:xfrm flipH="1">
            <a:off x="5322888" y="4662488"/>
            <a:ext cx="328612" cy="49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3094</TotalTime>
  <Pages>22</Pages>
  <Words>553</Words>
  <Application>Microsoft Office PowerPoint</Application>
  <PresentationFormat>On-screen Show (4:3)</PresentationFormat>
  <Paragraphs>135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Britannic Bold</vt:lpstr>
      <vt:lpstr>Franklin Gothic Book</vt:lpstr>
      <vt:lpstr>Lucida Sans</vt:lpstr>
      <vt:lpstr>Perpetua</vt:lpstr>
      <vt:lpstr>Times New Roman</vt:lpstr>
      <vt:lpstr>Wingdings 2</vt:lpstr>
      <vt:lpstr>Equity</vt:lpstr>
      <vt:lpstr>Document</vt:lpstr>
      <vt:lpstr>Oak/Barrel Making  The Influence  of  oak on  Wine </vt:lpstr>
      <vt:lpstr>What Happens in the Barrel?</vt:lpstr>
      <vt:lpstr>Factors Influencing Oak Extracts</vt:lpstr>
      <vt:lpstr>Oak Species</vt:lpstr>
      <vt:lpstr>Oak Origins:  French Forests</vt:lpstr>
      <vt:lpstr>Oak Origins:  United States</vt:lpstr>
      <vt:lpstr>AROMAS/FLAVORS - OAK</vt:lpstr>
      <vt:lpstr>AROMAS/FLAVORS – TOAST</vt:lpstr>
      <vt:lpstr>Relative Oak Intensity Ratings By Origin</vt:lpstr>
      <vt:lpstr>Toast Grades</vt:lpstr>
      <vt:lpstr>Oak Origins:  French Forests</vt:lpstr>
      <vt:lpstr>Francois Frères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Seasoning</vt:lpstr>
      <vt:lpstr>Planing </vt:lpstr>
      <vt:lpstr>PowerPoint Presentation</vt:lpstr>
      <vt:lpstr>PowerPoint Presentation</vt:lpstr>
      <vt:lpstr>PowerPoint Presentation</vt:lpstr>
      <vt:lpstr>Heating &amp; Toasting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WOOD, WINE  AND WASHINGTON</dc:title>
  <dc:subject>Effects of cooperage on wine</dc:subject>
  <dc:creator>Bob Betz;Linda P Chauncey</dc:creator>
  <dc:description>Graphics recap of the effects of barrel aging of wine</dc:description>
  <cp:lastModifiedBy>Mike Jordan</cp:lastModifiedBy>
  <cp:revision>150</cp:revision>
  <cp:lastPrinted>1995-07-14T10:40:02Z</cp:lastPrinted>
  <dcterms:created xsi:type="dcterms:W3CDTF">1996-03-01T08:55:42Z</dcterms:created>
  <dcterms:modified xsi:type="dcterms:W3CDTF">2015-12-20T18:08:03Z</dcterms:modified>
</cp:coreProperties>
</file>