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83" r:id="rId2"/>
    <p:sldId id="279" r:id="rId3"/>
    <p:sldId id="314" r:id="rId4"/>
    <p:sldId id="313" r:id="rId5"/>
    <p:sldId id="315" r:id="rId6"/>
    <p:sldId id="316" r:id="rId7"/>
    <p:sldId id="293" r:id="rId8"/>
    <p:sldId id="306" r:id="rId9"/>
    <p:sldId id="289" r:id="rId10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DF8A15D7-BD62-E149-962C-08E87225CD1D}">
          <p14:sldIdLst>
            <p14:sldId id="283"/>
            <p14:sldId id="279"/>
            <p14:sldId id="314"/>
            <p14:sldId id="313"/>
            <p14:sldId id="315"/>
            <p14:sldId id="316"/>
            <p14:sldId id="293"/>
            <p14:sldId id="30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A1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1553" autoAdjust="0"/>
  </p:normalViewPr>
  <p:slideViewPr>
    <p:cSldViewPr snapToGrid="0" snapToObjects="1">
      <p:cViewPr varScale="1">
        <p:scale>
          <a:sx n="35" d="100"/>
          <a:sy n="35" d="100"/>
        </p:scale>
        <p:origin x="11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331" y="5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70250DD3-397B-C144-A230-CCB4604895EF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EBC82BE4-8F97-7745-890C-B43F022BE8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73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B08BD26F-ACC6-D34A-B6E4-ADCEC73D5F06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2" rIns="94225" bIns="471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2" rIns="94225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0E4123D8-7A60-144B-9907-6728413CF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5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9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7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7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1733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03935"/>
            <a:ext cx="8229600" cy="4303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023577"/>
            <a:ext cx="8229600" cy="10683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706" y="2332181"/>
            <a:ext cx="4040188" cy="3793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8531" y="2332181"/>
            <a:ext cx="4041775" cy="37939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5D79-2669-7043-96FB-195196BE862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363"/>
            <a:ext cx="3008313" cy="6465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1364"/>
            <a:ext cx="5111750" cy="5144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3008313" cy="4348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DF16-5868-A046-B6A3-48516232293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2817"/>
            <a:ext cx="5486400" cy="38847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FAE3-238E-F746-9D0D-3B2A8A6F8EB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1" charset="-128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11752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03936"/>
            <a:ext cx="8229600" cy="2918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3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rgbClr val="008F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1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17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1" charset="-128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73363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D804-8CF6-EA41-B37C-AC92A27C33F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274"/>
            <a:ext cx="8229600" cy="3897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F888-CB1A-B549-80E1-2895DE766AE8}" type="datetime1">
              <a:rPr lang="en-US" smtClean="0"/>
              <a:t>11/9/2020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04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989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506A-1C32-2A4D-8A12-CF0ABE7F8B8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966F-2DBA-1E40-8270-1BB43D57B40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1E5336-C322-044E-89F1-F25E189CD8F3}" type="datetime1">
              <a:rPr lang="en-US" smtClean="0"/>
              <a:t>11/9/2020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67"/>
            <a:ext cx="9144000" cy="92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67"/>
            <a:ext cx="9144000" cy="927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tr-TR" spc="50" dirty="0">
                <a:solidFill>
                  <a:srgbClr val="0071A1"/>
                </a:solidFill>
                <a:latin typeface="Arial"/>
              </a:rPr>
              <a:t>seattlecentral.edu </a:t>
            </a:r>
            <a:endParaRPr lang="en-US" spc="50" dirty="0">
              <a:solidFill>
                <a:srgbClr val="0071A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0" r:id="rId2"/>
    <p:sldLayoutId id="2147483676" r:id="rId3"/>
    <p:sldLayoutId id="2147483706" r:id="rId4"/>
    <p:sldLayoutId id="2147483691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5" r:id="rId11"/>
    <p:sldLayoutId id="2147483686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409458" y="2139206"/>
            <a:ext cx="8499158" cy="776287"/>
          </a:xfrm>
        </p:spPr>
        <p:txBody>
          <a:bodyPr/>
          <a:lstStyle/>
          <a:p>
            <a:r>
              <a:rPr lang="en-US" sz="4400" dirty="0"/>
              <a:t>November Community Forum 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998" y="5466303"/>
            <a:ext cx="377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November 9, 2020</a:t>
            </a:r>
          </a:p>
        </p:txBody>
      </p:sp>
    </p:spTree>
    <p:extLst>
      <p:ext uri="{BB962C8B-B14F-4D97-AF65-F5344CB8AC3E}">
        <p14:creationId xmlns:p14="http://schemas.microsoft.com/office/powerpoint/2010/main" val="41717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866"/>
            <a:ext cx="8229600" cy="83409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218"/>
            <a:ext cx="8421939" cy="5146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Kudos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Winter and Spring 2021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ctc</a:t>
            </a:r>
            <a:r>
              <a:rPr lang="en-US" dirty="0"/>
              <a:t>-Link February Conversion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Update on Budget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December Holiday Gathering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6798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DF5E-605D-4354-8936-863C1CEF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718A-09AC-4807-8EFC-BB56BC116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Development Day</a:t>
            </a:r>
          </a:p>
          <a:p>
            <a:r>
              <a:rPr lang="en-US" dirty="0"/>
              <a:t>Security and Facility teams for work through election protests</a:t>
            </a:r>
          </a:p>
          <a:p>
            <a:r>
              <a:rPr lang="en-US" dirty="0"/>
              <a:t>Employee Appreciation and Retiree Celebration planned for November 20 from 3-4pm</a:t>
            </a:r>
          </a:p>
          <a:p>
            <a:pPr lvl="1"/>
            <a:r>
              <a:rPr lang="en-US" dirty="0"/>
              <a:t>Please help us spread the word to </a:t>
            </a:r>
            <a:r>
              <a:rPr lang="en-US"/>
              <a:t>former employees!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1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5F9B-2EEB-4B01-BBDD-1AF555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892467"/>
          </a:xfrm>
        </p:spPr>
        <p:txBody>
          <a:bodyPr/>
          <a:lstStyle/>
          <a:p>
            <a:r>
              <a:rPr lang="en-US" dirty="0"/>
              <a:t>Winter and Spring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F287-D359-4380-90A5-95DD26A1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127"/>
            <a:ext cx="8229600" cy="43544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Winter quarter will be similar to fall quarter</a:t>
            </a:r>
          </a:p>
          <a:p>
            <a:pPr>
              <a:spcAft>
                <a:spcPts val="600"/>
              </a:spcAft>
            </a:pPr>
            <a:r>
              <a:rPr lang="en-US" dirty="0"/>
              <a:t>Districtwide team working on decision factors related to reopening campus underway (# of cases in community, ability to adhere to cleanliness guidelines, availability of PPE)</a:t>
            </a:r>
          </a:p>
          <a:p>
            <a:pPr>
              <a:spcAft>
                <a:spcPts val="600"/>
              </a:spcAft>
            </a:pPr>
            <a:r>
              <a:rPr lang="en-US" dirty="0"/>
              <a:t>Spring decision will be guided by public health advice and where we are in phases of recovery</a:t>
            </a:r>
          </a:p>
        </p:txBody>
      </p:sp>
    </p:spTree>
    <p:extLst>
      <p:ext uri="{BB962C8B-B14F-4D97-AF65-F5344CB8AC3E}">
        <p14:creationId xmlns:p14="http://schemas.microsoft.com/office/powerpoint/2010/main" val="243186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6145-ADC5-4A3D-818A-2A0145F3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ctc</a:t>
            </a:r>
            <a:r>
              <a:rPr lang="en-US" dirty="0"/>
              <a:t>-Link is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F1D0-1A1A-4640-87EB-8220FB688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CTC go-live date in February means major changes in HR, Enrollment and Financial data processes</a:t>
            </a:r>
          </a:p>
          <a:p>
            <a:pPr>
              <a:spcAft>
                <a:spcPts val="600"/>
              </a:spcAft>
            </a:pPr>
            <a:r>
              <a:rPr lang="en-US" dirty="0"/>
              <a:t>Training and user testing is taking place now</a:t>
            </a:r>
          </a:p>
          <a:p>
            <a:pPr>
              <a:spcAft>
                <a:spcPts val="600"/>
              </a:spcAft>
            </a:pPr>
            <a:r>
              <a:rPr lang="en-US" dirty="0"/>
              <a:t>We will need to move the start date for registration</a:t>
            </a:r>
          </a:p>
          <a:p>
            <a:pPr>
              <a:spcAft>
                <a:spcPts val="600"/>
              </a:spcAft>
            </a:pPr>
            <a:r>
              <a:rPr lang="en-US" dirty="0"/>
              <a:t>We expect major disruptions and delays in financial aid</a:t>
            </a:r>
          </a:p>
          <a:p>
            <a:pPr>
              <a:spcAft>
                <a:spcPts val="600"/>
              </a:spcAft>
            </a:pPr>
            <a:r>
              <a:rPr lang="en-US" dirty="0"/>
              <a:t>Please extend grace to staff who are on the front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58B6-F6C5-47DC-A1B8-B588FD97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57EC-02EE-452D-A9F1-C49CC12DC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It’s time for us to update our operational plan.</a:t>
            </a:r>
          </a:p>
          <a:p>
            <a:pPr>
              <a:spcAft>
                <a:spcPts val="600"/>
              </a:spcAft>
            </a:pPr>
            <a:r>
              <a:rPr lang="en-US" dirty="0"/>
              <a:t>Equity lens with increased focus on BIPOC student completion.</a:t>
            </a:r>
          </a:p>
          <a:p>
            <a:pPr>
              <a:spcAft>
                <a:spcPts val="600"/>
              </a:spcAft>
            </a:pPr>
            <a:r>
              <a:rPr lang="en-US" dirty="0"/>
              <a:t>College Council Strategic Planning subcommittee will take lead on gathering campus input.</a:t>
            </a:r>
          </a:p>
        </p:txBody>
      </p:sp>
    </p:spTree>
    <p:extLst>
      <p:ext uri="{BB962C8B-B14F-4D97-AF65-F5344CB8AC3E}">
        <p14:creationId xmlns:p14="http://schemas.microsoft.com/office/powerpoint/2010/main" val="5277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670133"/>
          </a:xfrm>
        </p:spPr>
        <p:txBody>
          <a:bodyPr/>
          <a:lstStyle/>
          <a:p>
            <a:r>
              <a:rPr lang="en-US" dirty="0"/>
              <a:t>2021 Budget Planning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45"/>
            <a:ext cx="8229600" cy="503235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200" dirty="0"/>
              <a:t>We have submitted budget plan to address the structural issues in our budget related to use of international $ and declining enrollment. </a:t>
            </a:r>
          </a:p>
          <a:p>
            <a:pPr lvl="0">
              <a:spcAft>
                <a:spcPts val="600"/>
              </a:spcAft>
            </a:pPr>
            <a:r>
              <a:rPr lang="en-US" sz="2200" dirty="0"/>
              <a:t>The state board has allocated all funding to colleges, but we know some reductions will be needed due to declining state revenue due to COVID.  Holding back 10% anticipating mid-year reductions. </a:t>
            </a:r>
          </a:p>
          <a:p>
            <a:pPr lvl="0">
              <a:spcAft>
                <a:spcPts val="600"/>
              </a:spcAft>
            </a:pPr>
            <a:r>
              <a:rPr lang="en-US" sz="2200" dirty="0"/>
              <a:t>We will continue to monitor the decisions and information coming from the Governor and Legislature in January/February.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College Council Resource Allocation subcommittee will establish principles for budget reduction for 2021.</a:t>
            </a:r>
          </a:p>
        </p:txBody>
      </p:sp>
    </p:spTree>
    <p:extLst>
      <p:ext uri="{BB962C8B-B14F-4D97-AF65-F5344CB8AC3E}">
        <p14:creationId xmlns:p14="http://schemas.microsoft.com/office/powerpoint/2010/main" val="237953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114"/>
            <a:ext cx="8229600" cy="789950"/>
          </a:xfrm>
        </p:spPr>
        <p:txBody>
          <a:bodyPr/>
          <a:lstStyle/>
          <a:p>
            <a:r>
              <a:rPr lang="en-US" dirty="0"/>
              <a:t>December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862"/>
            <a:ext cx="8229600" cy="44584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Campus will be closed December 21-25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Holiday gathering planned for December 10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No December campus forum unless something new emerges</a:t>
            </a:r>
          </a:p>
        </p:txBody>
      </p:sp>
    </p:spTree>
    <p:extLst>
      <p:ext uri="{BB962C8B-B14F-4D97-AF65-F5344CB8AC3E}">
        <p14:creationId xmlns:p14="http://schemas.microsoft.com/office/powerpoint/2010/main" val="98656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Q &amp; A</a:t>
            </a:r>
          </a:p>
          <a:p>
            <a:pPr>
              <a:spcAft>
                <a:spcPts val="600"/>
              </a:spcAft>
            </a:pPr>
            <a:r>
              <a:rPr lang="en-US" dirty="0"/>
              <a:t>This is being recorded and will be available on our website no later than end of day tomorrow</a:t>
            </a:r>
          </a:p>
        </p:txBody>
      </p:sp>
    </p:spTree>
    <p:extLst>
      <p:ext uri="{BB962C8B-B14F-4D97-AF65-F5344CB8AC3E}">
        <p14:creationId xmlns:p14="http://schemas.microsoft.com/office/powerpoint/2010/main" val="29805673"/>
      </p:ext>
    </p:extLst>
  </p:cSld>
  <p:clrMapOvr>
    <a:masterClrMapping/>
  </p:clrMapOvr>
</p:sld>
</file>

<file path=ppt/theme/theme1.xml><?xml version="1.0" encoding="utf-8"?>
<a:theme xmlns:a="http://schemas.openxmlformats.org/drawingml/2006/main" name="SeattleCentral Powerpoint template">
  <a:themeElements>
    <a:clrScheme name="SC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19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attleCentral_template" id="{896D173F-A356-A94F-9893-382EFA7609BB}" vid="{E88EAD0F-4850-B64D-8112-09224D7A5D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SeattleCentral_template</Template>
  <TotalTime>5092</TotalTime>
  <Words>361</Words>
  <Application>Microsoft Office PowerPoint</Application>
  <PresentationFormat>On-screen Show (4:3)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SeattleCentral Powerpoint template</vt:lpstr>
      <vt:lpstr>November Community Forum   </vt:lpstr>
      <vt:lpstr>Overview</vt:lpstr>
      <vt:lpstr>Kudos</vt:lpstr>
      <vt:lpstr>Winter and Spring Planning</vt:lpstr>
      <vt:lpstr>ctc-Link is Coming</vt:lpstr>
      <vt:lpstr>Strategic Planning</vt:lpstr>
      <vt:lpstr>2021 Budget Planning  </vt:lpstr>
      <vt:lpstr>December Gathering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Lewis, Erin</cp:lastModifiedBy>
  <cp:revision>223</cp:revision>
  <cp:lastPrinted>2020-08-12T15:50:30Z</cp:lastPrinted>
  <dcterms:created xsi:type="dcterms:W3CDTF">2017-02-08T15:51:02Z</dcterms:created>
  <dcterms:modified xsi:type="dcterms:W3CDTF">2020-11-09T18:48:02Z</dcterms:modified>
  <cp:category/>
</cp:coreProperties>
</file>