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283" r:id="rId2"/>
    <p:sldId id="279" r:id="rId3"/>
    <p:sldId id="737" r:id="rId4"/>
    <p:sldId id="293" r:id="rId5"/>
    <p:sldId id="734" r:id="rId6"/>
    <p:sldId id="739" r:id="rId7"/>
    <p:sldId id="738" r:id="rId8"/>
    <p:sldId id="735" r:id="rId9"/>
    <p:sldId id="289" r:id="rId10"/>
  </p:sldIdLst>
  <p:sldSz cx="9144000" cy="6858000" type="screen4x3"/>
  <p:notesSz cx="7102475" cy="93884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F8A15D7-BD62-E149-962C-08E87225CD1D}">
          <p14:sldIdLst>
            <p14:sldId id="283"/>
            <p14:sldId id="279"/>
            <p14:sldId id="737"/>
            <p14:sldId id="293"/>
            <p14:sldId id="734"/>
            <p14:sldId id="739"/>
            <p14:sldId id="738"/>
            <p14:sldId id="735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071A1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81497" autoAdjust="0"/>
  </p:normalViewPr>
  <p:slideViewPr>
    <p:cSldViewPr snapToGrid="0" snapToObjects="1">
      <p:cViewPr varScale="1">
        <p:scale>
          <a:sx n="74" d="100"/>
          <a:sy n="74" d="100"/>
        </p:scale>
        <p:origin x="57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088" y="21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r">
              <a:defRPr sz="1200"/>
            </a:lvl1pPr>
          </a:lstStyle>
          <a:p>
            <a:fld id="{70250DD3-397B-C144-A230-CCB4604895EF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r">
              <a:defRPr sz="1200"/>
            </a:lvl1pPr>
          </a:lstStyle>
          <a:p>
            <a:fld id="{EBC82BE4-8F97-7745-890C-B43F022B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r">
              <a:defRPr sz="1200"/>
            </a:lvl1pPr>
          </a:lstStyle>
          <a:p>
            <a:fld id="{B08BD26F-ACC6-D34A-B6E4-ADCEC73D5F0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2" rIns="94225" bIns="471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5" tIns="47112" rIns="94225" bIns="471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r">
              <a:defRPr sz="1200"/>
            </a:lvl1pPr>
          </a:lstStyle>
          <a:p>
            <a:fld id="{0E4123D8-7A60-144B-9907-6728413C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visiting campus - Submit return to work plans if new personnel will be returning to campus</a:t>
            </a:r>
          </a:p>
          <a:p>
            <a:r>
              <a:rPr lang="en-US" dirty="0"/>
              <a:t>Technology distribution continuing to happen through library with online sign-up</a:t>
            </a:r>
          </a:p>
          <a:p>
            <a:r>
              <a:rPr lang="en-US" dirty="0"/>
              <a:t>State Agencies clarifying when their essential personnel and personnel serving the public qualify for vaccine distribution in the state distribution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35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733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3935"/>
            <a:ext cx="8229600" cy="4303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023577"/>
            <a:ext cx="8229600" cy="10683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706" y="2332181"/>
            <a:ext cx="4040188" cy="3793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8531" y="2332181"/>
            <a:ext cx="4041775" cy="37939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5D79-2669-7043-96FB-195196BE8624}" type="datetime1">
              <a:rPr lang="en-US" smtClean="0"/>
              <a:t>8/18/2021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363"/>
            <a:ext cx="3008313" cy="646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1364"/>
            <a:ext cx="5111750" cy="514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3008313" cy="4348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DF16-5868-A046-B6A3-485162322937}" type="datetime1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2817"/>
            <a:ext cx="5486400" cy="38847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FAE3-238E-F746-9D0D-3B2A8A6F8EBE}" type="datetime1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1752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03936"/>
            <a:ext cx="8229600" cy="291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51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7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733635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D804-8CF6-EA41-B37C-AC92A27C33F5}" type="datetime1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274"/>
            <a:ext cx="8229600" cy="3897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888-CB1A-B549-80E1-2895DE766AE8}" type="datetime1">
              <a:rPr lang="en-US" smtClean="0"/>
              <a:t>8/18/2021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04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989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06A-1C32-2A4D-8A12-CF0ABE7F8B83}" type="datetime1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66F-2DBA-1E40-8270-1BB43D57B404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1E5336-C322-044E-89F1-F25E189CD8F3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spc="50" dirty="0">
                <a:solidFill>
                  <a:srgbClr val="0071A1"/>
                </a:solidFill>
                <a:latin typeface="Arial"/>
              </a:rPr>
              <a:t>seattlecentral.edu </a:t>
            </a:r>
            <a:endParaRPr lang="en-US" spc="50" dirty="0">
              <a:solidFill>
                <a:srgbClr val="0071A1"/>
              </a:solidFill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391CC-C0BA-704C-8A66-4F48F2809E1B}"/>
              </a:ext>
            </a:extLst>
          </p:cNvPr>
          <p:cNvSpPr/>
          <p:nvPr userDrawn="1"/>
        </p:nvSpPr>
        <p:spPr>
          <a:xfrm>
            <a:off x="0" y="0"/>
            <a:ext cx="9144000" cy="714373"/>
          </a:xfrm>
          <a:prstGeom prst="rect">
            <a:avLst/>
          </a:prstGeom>
          <a:solidFill>
            <a:srgbClr val="005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68184-D20F-C945-95C3-2B7C421B1B9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15900" y="156370"/>
            <a:ext cx="2374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0" r:id="rId2"/>
    <p:sldLayoutId id="2147483676" r:id="rId3"/>
    <p:sldLayoutId id="2147483706" r:id="rId4"/>
    <p:sldLayoutId id="2147483691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s%3A%2F%2Fdes-wa.zoom.us%2Fwebinar%2Fregister%2FWN_-DFIHHpxSZytUyquJh8gaQ&amp;data=04%7C01%7C%7Ce576694a9dca4df18f1a08d960eb9280%7C02d8ff38d7114e31a9156cb5cff788df%7C0%7C0%7C637647387148969046%7CUnknown%7CTWFpbGZsb3d8eyJWIjoiMC4wLjAwMDAiLCJQIjoiV2luMzIiLCJBTiI6Ik1haWwiLCJXVCI6Mn0%3D%7C1000&amp;sdata=mibI%2F9NQk1rMmU7fduP30MTRocyuSkXxzw%2FSQne%2FnP0%3D&amp;reserved=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09458" y="2139206"/>
            <a:ext cx="8499158" cy="776287"/>
          </a:xfrm>
        </p:spPr>
        <p:txBody>
          <a:bodyPr/>
          <a:lstStyle/>
          <a:p>
            <a:r>
              <a:rPr lang="en-US" sz="4400" dirty="0"/>
              <a:t>August 2021</a:t>
            </a:r>
            <a:br>
              <a:rPr lang="en-US" sz="4400" dirty="0"/>
            </a:br>
            <a:r>
              <a:rPr lang="en-US" sz="4400" dirty="0"/>
              <a:t>Town Hall Meeting 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997" y="5466303"/>
            <a:ext cx="43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August 18,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3589-B2D1-4449-9DCC-EF84C661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941" y="6126359"/>
            <a:ext cx="2170675" cy="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4558"/>
            <a:ext cx="8421939" cy="47956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Kudos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Return to Campus Planning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Vaccinations and Masks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Telecommute Policy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Instructional Plans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Workshops and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to Expect on Campus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Q&amp;A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39DC-D13D-45C9-8FE0-E4FEE4C8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A0927-E8F0-4C71-AE97-8D13E422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Faculty members who worked with instruction to clarify instructional mode for fall</a:t>
            </a:r>
          </a:p>
          <a:p>
            <a:pPr>
              <a:spcAft>
                <a:spcPts val="600"/>
              </a:spcAft>
            </a:pPr>
            <a:r>
              <a:rPr lang="en-US" dirty="0"/>
              <a:t>Student support services team who are still providing food to students</a:t>
            </a:r>
          </a:p>
          <a:p>
            <a:pPr>
              <a:spcAft>
                <a:spcPts val="600"/>
              </a:spcAft>
            </a:pPr>
            <a:r>
              <a:rPr lang="en-US" dirty="0"/>
              <a:t>Everyone who is making it possible for us to do Together Tuesdays</a:t>
            </a:r>
          </a:p>
        </p:txBody>
      </p:sp>
    </p:spTree>
    <p:extLst>
      <p:ext uri="{BB962C8B-B14F-4D97-AF65-F5344CB8AC3E}">
        <p14:creationId xmlns:p14="http://schemas.microsoft.com/office/powerpoint/2010/main" val="242593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C321-7F79-47B7-8473-032BB4AC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522"/>
            <a:ext cx="8229600" cy="703307"/>
          </a:xfrm>
        </p:spPr>
        <p:txBody>
          <a:bodyPr/>
          <a:lstStyle/>
          <a:p>
            <a:r>
              <a:rPr lang="en-US" dirty="0"/>
              <a:t>Return to Campus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B547-73D4-4DBA-ABF1-E5022D58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421"/>
            <a:ext cx="8229600" cy="48810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Reminder:  Planning for full return to campus September 13; offices open and more in person instruction </a:t>
            </a:r>
          </a:p>
          <a:p>
            <a:pPr>
              <a:spcAft>
                <a:spcPts val="600"/>
              </a:spcAft>
            </a:pPr>
            <a:r>
              <a:rPr lang="en-US" dirty="0"/>
              <a:t>Seattle Colleges will be a vaccinated campus, working on implementation details with health and safety, union partners and work group members.</a:t>
            </a:r>
          </a:p>
          <a:p>
            <a:pPr>
              <a:spcAft>
                <a:spcPts val="600"/>
              </a:spcAft>
            </a:pPr>
            <a:r>
              <a:rPr lang="en-US" dirty="0"/>
              <a:t>Masks will be required regardless of vaccination status</a:t>
            </a:r>
          </a:p>
          <a:p>
            <a:pPr>
              <a:spcAft>
                <a:spcPts val="600"/>
              </a:spcAft>
            </a:pPr>
            <a:r>
              <a:rPr lang="en-US" dirty="0"/>
              <a:t>Working to simplify the entry and contact tracing process</a:t>
            </a:r>
          </a:p>
          <a:p>
            <a:pPr>
              <a:spcAft>
                <a:spcPts val="600"/>
              </a:spcAft>
            </a:pPr>
            <a:r>
              <a:rPr lang="en-US" dirty="0"/>
              <a:t>Telecommuting policy does allow for flexibility, talk with supervisor about options</a:t>
            </a:r>
          </a:p>
        </p:txBody>
      </p:sp>
    </p:spTree>
    <p:extLst>
      <p:ext uri="{BB962C8B-B14F-4D97-AF65-F5344CB8AC3E}">
        <p14:creationId xmlns:p14="http://schemas.microsoft.com/office/powerpoint/2010/main" val="2918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5840-4DC2-4425-A2FF-DE2FCC0A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767701"/>
          </a:xfrm>
        </p:spPr>
        <p:txBody>
          <a:bodyPr/>
          <a:lstStyle/>
          <a:p>
            <a:r>
              <a:rPr lang="en-US" dirty="0"/>
              <a:t>Pop-up Vaccine Clinics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3DFA-DD73-4056-9675-15C944299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3043"/>
            <a:ext cx="8229600" cy="4771622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First Shot: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Seattle Central: M 8/23, Tu 8/24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South Seattle: W 8/25, Th 8/26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North Seattle: M 8/30, Tu 8/31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Second Shot: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Seattle Central: M 9/13, Tu 9/14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South Seattle: W 9/15, Th 9/16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North Seattle: M 9/20, Tu 9/21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8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7B65-83BC-43B5-B65A-233416FD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Plans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8C2CB71-C47B-46C4-8C19-956F1397B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-1" r="18577" b="29613"/>
          <a:stretch/>
        </p:blipFill>
        <p:spPr>
          <a:xfrm>
            <a:off x="280416" y="1841799"/>
            <a:ext cx="8973312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5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71725-3853-4262-9905-9296DCBD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696867"/>
          </a:xfrm>
        </p:spPr>
        <p:txBody>
          <a:bodyPr/>
          <a:lstStyle/>
          <a:p>
            <a:r>
              <a:rPr lang="en-US" dirty="0"/>
              <a:t>Workshops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1E95-7345-4E2C-B496-043C5CC20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9634"/>
            <a:ext cx="8229600" cy="422653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/>
              <a:t>EAP</a:t>
            </a:r>
            <a:r>
              <a:rPr lang="en-US" dirty="0"/>
              <a:t> workshop: Transitioning into the New Work Life, Thursday 8/19 1:00-2:00 (Registration required: </a:t>
            </a:r>
            <a:r>
              <a:rPr lang="en-US" u="sng" dirty="0">
                <a:hlinkClick r:id="rId2"/>
              </a:rPr>
              <a:t>https://des-wa.zoom.us/webinar/register/WN_-DFIHHpxSZytUyquJh8gaQ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b="1" dirty="0"/>
              <a:t>Continuing Education </a:t>
            </a:r>
            <a:r>
              <a:rPr lang="en-US" dirty="0"/>
              <a:t>offering personal safety and stress management workshops</a:t>
            </a:r>
          </a:p>
          <a:p>
            <a:pPr>
              <a:spcAft>
                <a:spcPts val="600"/>
              </a:spcAft>
            </a:pPr>
            <a:r>
              <a:rPr lang="en-US" b="1" dirty="0"/>
              <a:t>Human Resources </a:t>
            </a:r>
            <a:r>
              <a:rPr lang="en-US" dirty="0"/>
              <a:t>sessions with Scott Rixon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Wednesday 8/25 10:00-10:30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Wednesday 9/29 10:00-10:30</a:t>
            </a:r>
          </a:p>
        </p:txBody>
      </p:sp>
    </p:spTree>
    <p:extLst>
      <p:ext uri="{BB962C8B-B14F-4D97-AF65-F5344CB8AC3E}">
        <p14:creationId xmlns:p14="http://schemas.microsoft.com/office/powerpoint/2010/main" val="131741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44C7B-F4F3-4303-9FA4-D624CDC74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606715"/>
          </a:xfrm>
        </p:spPr>
        <p:txBody>
          <a:bodyPr/>
          <a:lstStyle/>
          <a:p>
            <a:r>
              <a:rPr lang="en-US" dirty="0"/>
              <a:t>What to Expect on Campus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1125-D241-4315-8B68-F719A219A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4255"/>
            <a:ext cx="8229600" cy="484889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Masks are required for all indoors regardless of vaccination status</a:t>
            </a:r>
          </a:p>
          <a:p>
            <a:pPr>
              <a:spcAft>
                <a:spcPts val="600"/>
              </a:spcAft>
            </a:pPr>
            <a:r>
              <a:rPr lang="en-US" dirty="0"/>
              <a:t>Focus on health and safety with distancing, hand sanitizers and signage throughout</a:t>
            </a:r>
          </a:p>
          <a:p>
            <a:pPr>
              <a:spcAft>
                <a:spcPts val="600"/>
              </a:spcAft>
            </a:pPr>
            <a:r>
              <a:rPr lang="en-US" dirty="0"/>
              <a:t>Restricted access to buildings through use of </a:t>
            </a:r>
            <a:r>
              <a:rPr lang="en-US" dirty="0" err="1"/>
              <a:t>Prox</a:t>
            </a:r>
            <a:r>
              <a:rPr lang="en-US" dirty="0"/>
              <a:t> cards</a:t>
            </a:r>
          </a:p>
          <a:p>
            <a:pPr>
              <a:spcAft>
                <a:spcPts val="600"/>
              </a:spcAft>
            </a:pPr>
            <a:r>
              <a:rPr lang="en-US" dirty="0"/>
              <a:t>Reminder to get parking and/or ORCA passes early</a:t>
            </a:r>
          </a:p>
          <a:p>
            <a:pPr>
              <a:spcAft>
                <a:spcPts val="600"/>
              </a:spcAft>
            </a:pPr>
            <a:r>
              <a:rPr lang="en-US" dirty="0"/>
              <a:t>Food service will be limited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Buzz open 7:30-1:30 daily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Vending machine options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Square One and One World open with limited options</a:t>
            </a:r>
          </a:p>
        </p:txBody>
      </p:sp>
    </p:spTree>
    <p:extLst>
      <p:ext uri="{BB962C8B-B14F-4D97-AF65-F5344CB8AC3E}">
        <p14:creationId xmlns:p14="http://schemas.microsoft.com/office/powerpoint/2010/main" val="272373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Q &amp; A</a:t>
            </a:r>
          </a:p>
          <a:p>
            <a:pPr>
              <a:spcAft>
                <a:spcPts val="600"/>
              </a:spcAft>
            </a:pPr>
            <a:r>
              <a:rPr lang="en-US" dirty="0"/>
              <a:t>This is being recorded and will be available on our website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673"/>
      </p:ext>
    </p:extLst>
  </p:cSld>
  <p:clrMapOvr>
    <a:masterClrMapping/>
  </p:clrMapOvr>
</p:sld>
</file>

<file path=ppt/theme/theme1.xml><?xml version="1.0" encoding="utf-8"?>
<a:theme xmlns:a="http://schemas.openxmlformats.org/drawingml/2006/main" name="SeattleCentral Powerpoint template">
  <a:themeElements>
    <a:clrScheme name="SC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1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attleCentral_template" id="{896D173F-A356-A94F-9893-382EFA7609BB}" vid="{E88EAD0F-4850-B64D-8112-09224D7A5D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SeattleCentral_template</Template>
  <TotalTime>4774</TotalTime>
  <Words>401</Words>
  <Application>Microsoft Office PowerPoint</Application>
  <PresentationFormat>On-screen Show (4:3)</PresentationFormat>
  <Paragraphs>58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SeattleCentral Powerpoint template</vt:lpstr>
      <vt:lpstr>August 2021 Town Hall Meeting  </vt:lpstr>
      <vt:lpstr>Overview</vt:lpstr>
      <vt:lpstr>Kudos</vt:lpstr>
      <vt:lpstr>Return to Campus Planning</vt:lpstr>
      <vt:lpstr>Pop-up Vaccine Clinics </vt:lpstr>
      <vt:lpstr>Instructional Plans</vt:lpstr>
      <vt:lpstr>Workshops and Resources</vt:lpstr>
      <vt:lpstr>What to Expect on Campus 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Edwards Lange, Sheila</cp:lastModifiedBy>
  <cp:revision>258</cp:revision>
  <cp:lastPrinted>2021-02-12T17:35:36Z</cp:lastPrinted>
  <dcterms:created xsi:type="dcterms:W3CDTF">2017-02-08T15:51:02Z</dcterms:created>
  <dcterms:modified xsi:type="dcterms:W3CDTF">2021-08-18T16:42:05Z</dcterms:modified>
  <cp:category/>
</cp:coreProperties>
</file>